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98" r:id="rId3"/>
    <p:sldId id="306" r:id="rId4"/>
    <p:sldId id="302" r:id="rId5"/>
    <p:sldId id="307" r:id="rId6"/>
    <p:sldId id="303" r:id="rId7"/>
    <p:sldId id="304" r:id="rId8"/>
    <p:sldId id="305" r:id="rId9"/>
    <p:sldId id="308" r:id="rId10"/>
    <p:sldId id="309" r:id="rId11"/>
    <p:sldId id="310" r:id="rId12"/>
    <p:sldId id="311" r:id="rId13"/>
    <p:sldId id="312" r:id="rId14"/>
    <p:sldId id="313" r:id="rId15"/>
    <p:sldId id="314" r:id="rId16"/>
    <p:sldId id="315" r:id="rId17"/>
    <p:sldId id="316" r:id="rId18"/>
    <p:sldId id="317" r:id="rId19"/>
    <p:sldId id="318" r:id="rId20"/>
    <p:sldId id="31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07E08D69-F7D0-4975-8EFF-ED5A46E1702E}">
          <p14:sldIdLst>
            <p14:sldId id="298"/>
            <p14:sldId id="306"/>
            <p14:sldId id="302"/>
            <p14:sldId id="307"/>
            <p14:sldId id="303"/>
            <p14:sldId id="304"/>
            <p14:sldId id="305"/>
            <p14:sldId id="308"/>
            <p14:sldId id="309"/>
            <p14:sldId id="310"/>
            <p14:sldId id="311"/>
            <p14:sldId id="312"/>
            <p14:sldId id="313"/>
            <p14:sldId id="314"/>
            <p14:sldId id="315"/>
            <p14:sldId id="316"/>
            <p14:sldId id="317"/>
            <p14:sldId id="318"/>
            <p14:sldId id="31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customXml" Target="../customXml/item3.xml"/><Relationship Id="rId26" Type="http://schemas.openxmlformats.org/officeDocument/2006/relationships/customXml" Target="../customXml/item2.xml"/><Relationship Id="rId25" Type="http://schemas.openxmlformats.org/officeDocument/2006/relationships/customXml" Target="../customXml/item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p>
            <a:fld id="{9184DA70-C731-4C70-880D-CCD4705E623C}"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BE1D723-8F53-4F53-90B0-1982A396982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cxnSp>
        <p:nvCxnSpPr>
          <p:cNvPr id="9" name="Straight Connector 8"/>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p:cNvSpPr>
            <a:spLocks noGrp="1"/>
          </p:cNvSpPr>
          <p:nvPr>
            <p:ph type="dt" sz="half" idx="10"/>
          </p:nvPr>
        </p:nvSpPr>
        <p:spPr/>
        <p:txBody>
          <a:bodyPr/>
          <a:lstStyle/>
          <a:p>
            <a:fld id="{97669AF7-7BEB-44E4-9852-375E34362B5B}"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BAAAC38D-0552-4C82-B593-E6124DFADBE2}" type="datetime1">
              <a:rPr lang="en-US" smtClean="0"/>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D9DF0F1C-5577-4ACB-BB62-DF8F3C494C7E}" type="datetime1">
              <a:rPr lang="en-US" smtClean="0"/>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p:cNvSpPr>
            <a:spLocks noGrp="1"/>
          </p:cNvSpPr>
          <p:nvPr>
            <p:ph type="dt" sz="half" idx="10"/>
          </p:nvPr>
        </p:nvSpPr>
        <p:spPr/>
        <p:txBody>
          <a:bodyPr/>
          <a:lstStyle/>
          <a:p>
            <a:fld id="{1775B394-D9F9-4F0C-B15D-605F45CB9E9F}" type="datetime1">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10" name="Rectangle 9"/>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fld>
            <a:endParaRPr lang="en-US" dirty="0"/>
          </a:p>
        </p:txBody>
      </p:sp>
      <p:cxnSp>
        <p:nvCxnSpPr>
          <p:cNvPr id="10" name="Straight Connector 9"/>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100000"/>
        </a:lnSpc>
        <a:spcBef>
          <a:spcPts val="200"/>
        </a:spcBef>
        <a:spcAft>
          <a:spcPts val="400"/>
        </a:spcAft>
        <a:buClrTx/>
        <a:buFont typeface="Calibri" panose="020F0502020204030204" pitchFamily="34" charset="0"/>
        <a:buChar char="◦"/>
        <a:defRPr sz="17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100000"/>
        </a:lnSpc>
        <a:spcBef>
          <a:spcPts val="200"/>
        </a:spcBef>
        <a:spcAft>
          <a:spcPts val="400"/>
        </a:spcAft>
        <a:buClrTx/>
        <a:buFont typeface="Calibri" panose="020F0502020204030204" pitchFamily="34" charset="0"/>
        <a:buChar char="◦"/>
        <a:defRPr sz="13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hemeOverride" Target="../theme/themeOverride1.xml"/><Relationship Id="rId3" Type="http://schemas.openxmlformats.org/officeDocument/2006/relationships/image" Target="../media/image1.jpeg"/><Relationship Id="rId2" Type="http://schemas.openxmlformats.org/officeDocument/2006/relationships/hyperlink" Target="https://creativecommons.org/licenses/by/3.0/" TargetMode="External"/><Relationship Id="rId1" Type="http://schemas.openxmlformats.org/officeDocument/2006/relationships/hyperlink" Target="https://www.flickr.com/photos/mikemacmarketing/30188201497/" TargetMode="Externa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p:cNvSpPr txBox="1"/>
          <p:nvPr/>
        </p:nvSpPr>
        <p:spPr>
          <a:xfrm>
            <a:off x="1" y="6878848"/>
            <a:ext cx="12188726" cy="230832"/>
          </a:xfrm>
          <a:prstGeom prst="rect">
            <a:avLst/>
          </a:prstGeom>
          <a:noFill/>
        </p:spPr>
        <p:txBody>
          <a:bodyPr wrap="square" rtlCol="0">
            <a:spAutoFit/>
          </a:bodyPr>
          <a:lstStyle/>
          <a:p>
            <a:r>
              <a:rPr lang="en-IN" sz="900">
                <a:hlinkClick r:id="rId1" tooltip="https://www.flickr.com/photos/mikemacmarketing/30188201497/"/>
              </a:rPr>
              <a:t>This Photo</a:t>
            </a:r>
            <a:r>
              <a:rPr lang="en-IN" sz="900"/>
              <a:t> by Unknown Author is licensed under </a:t>
            </a:r>
            <a:r>
              <a:rPr lang="en-IN" sz="900">
                <a:hlinkClick r:id="rId2" tooltip="https://creativecommons.org/licenses/by/3.0/"/>
              </a:rPr>
              <a:t>CC BY</a:t>
            </a:r>
            <a:endParaRPr lang="en-IN" sz="900"/>
          </a:p>
        </p:txBody>
      </p:sp>
      <p:sp>
        <p:nvSpPr>
          <p:cNvPr id="33" name="Rectangle 32"/>
          <p:cNvSpPr>
            <a:spLocks noGrp="1" noRot="1" noChangeAspect="1" noMove="1" noResize="1" noEditPoints="1" noAdjustHandles="1" noChangeArrowheads="1" noChangeShapeType="1" noTextEdit="1"/>
          </p:cNvSpPr>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FFFFF"/>
              </a:solidFill>
              <a:effectLst/>
              <a:uLnTx/>
              <a:uFillTx/>
              <a:latin typeface="Franklin Gothic Book" panose="020B0503020102020204"/>
              <a:ea typeface="+mn-ea"/>
              <a:cs typeface="+mn-cs"/>
            </a:endParaRPr>
          </a:p>
        </p:txBody>
      </p:sp>
      <p:sp>
        <p:nvSpPr>
          <p:cNvPr id="35" name="Rectangle 34"/>
          <p:cNvSpPr>
            <a:spLocks noGrp="1" noRot="1" noChangeAspect="1" noMove="1" noResize="1" noEditPoints="1" noAdjustHandles="1" noChangeArrowheads="1" noChangeShapeType="1" noTextEdit="1"/>
          </p:cNvSpPr>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FFFFF"/>
              </a:solidFill>
              <a:effectLst/>
              <a:uLnTx/>
              <a:uFillTx/>
              <a:latin typeface="Franklin Gothic Book" panose="020B0503020102020204"/>
              <a:ea typeface="+mn-ea"/>
              <a:cs typeface="+mn-cs"/>
            </a:endParaRPr>
          </a:p>
        </p:txBody>
      </p:sp>
      <p:sp>
        <p:nvSpPr>
          <p:cNvPr id="2" name="Title 1"/>
          <p:cNvSpPr>
            <a:spLocks noGrp="1"/>
          </p:cNvSpPr>
          <p:nvPr>
            <p:ph type="ctrTitle"/>
          </p:nvPr>
        </p:nvSpPr>
        <p:spPr>
          <a:xfrm>
            <a:off x="8228764" y="1475234"/>
            <a:ext cx="3108960" cy="2901694"/>
          </a:xfrm>
        </p:spPr>
        <p:txBody>
          <a:bodyPr anchor="b">
            <a:normAutofit/>
          </a:bodyPr>
          <a:lstStyle/>
          <a:p>
            <a:r>
              <a:rPr lang="en-US" sz="4400" dirty="0">
                <a:solidFill>
                  <a:schemeClr val="tx1"/>
                </a:solidFill>
              </a:rPr>
              <a:t>Missing child detection</a:t>
            </a:r>
            <a:endParaRPr lang="en-US" sz="4400" dirty="0">
              <a:solidFill>
                <a:schemeClr val="tx1"/>
              </a:solidFill>
            </a:endParaRPr>
          </a:p>
        </p:txBody>
      </p:sp>
      <p:sp>
        <p:nvSpPr>
          <p:cNvPr id="3" name="Subtitle 2"/>
          <p:cNvSpPr>
            <a:spLocks noGrp="1"/>
          </p:cNvSpPr>
          <p:nvPr>
            <p:ph type="subTitle" idx="1"/>
          </p:nvPr>
        </p:nvSpPr>
        <p:spPr>
          <a:xfrm>
            <a:off x="8127750" y="4608576"/>
            <a:ext cx="3205640" cy="774186"/>
          </a:xfrm>
        </p:spPr>
        <p:txBody>
          <a:bodyPr anchor="t">
            <a:normAutofit fontScale="92500"/>
          </a:bodyPr>
          <a:lstStyle/>
          <a:p>
            <a:pPr>
              <a:lnSpc>
                <a:spcPct val="100000"/>
              </a:lnSpc>
            </a:pPr>
            <a:r>
              <a:rPr lang="en-US" sz="1400" dirty="0"/>
              <a:t>  L&amp;T software technologies</a:t>
            </a:r>
            <a:endParaRPr lang="en-US" sz="1400" dirty="0"/>
          </a:p>
          <a:p>
            <a:pPr>
              <a:lnSpc>
                <a:spcPct val="100000"/>
              </a:lnSpc>
            </a:pPr>
            <a:r>
              <a:rPr lang="en-US" sz="1400" dirty="0"/>
              <a:t>                                III DCME</a:t>
            </a:r>
            <a:endParaRPr lang="en-US" sz="1400" dirty="0"/>
          </a:p>
        </p:txBody>
      </p:sp>
      <p:cxnSp>
        <p:nvCxnSpPr>
          <p:cNvPr id="37" name="Straight Connector 36"/>
          <p:cNvCxnSpPr>
            <a:cxnSpLocks noGrp="1" noRot="1" noChangeAspect="1" noMove="1" noResize="1" noEditPoints="1" noAdjustHandles="1" noChangeArrowheads="1" noChangeShapeType="1"/>
          </p:cNvCxnSpPr>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p:cNvSpPr>
            <a:spLocks noGrp="1" noRot="1" noChangeAspect="1" noMove="1" noResize="1" noEditPoints="1" noAdjustHandles="1" noChangeArrowheads="1" noChangeShapeType="1" noTextEdit="1"/>
          </p:cNvSpPr>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p:cNvPicPr>
            <a:picLocks noChangeAspect="1"/>
          </p:cNvPicPr>
          <p:nvPr/>
        </p:nvPicPr>
        <p:blipFill>
          <a:blip r:embed="rId3"/>
          <a:stretch>
            <a:fillRect/>
          </a:stretch>
        </p:blipFill>
        <p:spPr>
          <a:xfrm>
            <a:off x="442127" y="639097"/>
            <a:ext cx="7602222" cy="5417573"/>
          </a:xfrm>
          <a:prstGeom prst="rect">
            <a:avLst/>
          </a:prstGeom>
        </p:spPr>
      </p:pic>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sx="1000" sy="1000" algn="ctr" rotWithShape="0">
                    <a:srgbClr val="000000"/>
                  </a:outerShdw>
                </a:effectLst>
              </a:rPr>
              <a:t>Screenshots</a:t>
            </a:r>
            <a:endParaRPr lang="en-IN" dirty="0">
              <a:effectLst>
                <a:outerShdw sx="1000" sy="1000" algn="ctr" rotWithShape="0">
                  <a:srgbClr val="000000"/>
                </a:outerShdw>
              </a:effectLst>
            </a:endParaRPr>
          </a:p>
        </p:txBody>
      </p:sp>
      <p:sp>
        <p:nvSpPr>
          <p:cNvPr id="4" name="Text Placeholder 3"/>
          <p:cNvSpPr>
            <a:spLocks noGrp="1"/>
          </p:cNvSpPr>
          <p:nvPr>
            <p:ph type="body" sz="half" idx="2"/>
          </p:nvPr>
        </p:nvSpPr>
        <p:spPr>
          <a:xfrm>
            <a:off x="574639" y="3229863"/>
            <a:ext cx="3517567" cy="3064505"/>
          </a:xfrm>
        </p:spPr>
        <p:txBody>
          <a:bodyPr/>
          <a:lstStyle/>
          <a:p>
            <a:r>
              <a:rPr lang="en-US" dirty="0"/>
              <a:t>The public  can upload images from here</a:t>
            </a:r>
            <a:endParaRPr lang="en-IN" dirty="0"/>
          </a:p>
        </p:txBody>
      </p:sp>
      <p:pic>
        <p:nvPicPr>
          <p:cNvPr id="7" name="Content Placeholder 6"/>
          <p:cNvPicPr>
            <a:picLocks noGrp="1" noChangeAspect="1"/>
          </p:cNvPicPr>
          <p:nvPr>
            <p:ph idx="1"/>
          </p:nvPr>
        </p:nvPicPr>
        <p:blipFill>
          <a:blip r:embed="rId1"/>
          <a:stretch>
            <a:fillRect/>
          </a:stretch>
        </p:blipFill>
        <p:spPr>
          <a:xfrm>
            <a:off x="5459413" y="953729"/>
            <a:ext cx="5927725" cy="461132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sx="1000" sy="1000" algn="ctr" rotWithShape="0">
                    <a:srgbClr val="000000"/>
                  </a:outerShdw>
                </a:effectLst>
              </a:rPr>
              <a:t>Screenshots</a:t>
            </a:r>
            <a:endParaRPr lang="en-IN" dirty="0">
              <a:effectLst>
                <a:outerShdw sx="1000" sy="1000" algn="ctr" rotWithShape="0">
                  <a:srgbClr val="000000"/>
                </a:outerShdw>
              </a:effectLst>
            </a:endParaRPr>
          </a:p>
        </p:txBody>
      </p:sp>
      <p:sp>
        <p:nvSpPr>
          <p:cNvPr id="4" name="Text Placeholder 3"/>
          <p:cNvSpPr>
            <a:spLocks noGrp="1"/>
          </p:cNvSpPr>
          <p:nvPr>
            <p:ph type="body" sz="half" idx="2"/>
          </p:nvPr>
        </p:nvSpPr>
        <p:spPr>
          <a:xfrm>
            <a:off x="574639" y="3229863"/>
            <a:ext cx="3517567" cy="3064505"/>
          </a:xfrm>
        </p:spPr>
        <p:txBody>
          <a:bodyPr/>
          <a:lstStyle/>
          <a:p>
            <a:r>
              <a:rPr lang="en-US" dirty="0"/>
              <a:t>Upload was successfully completed and acknowledgment is given </a:t>
            </a:r>
            <a:endParaRPr lang="en-IN" dirty="0"/>
          </a:p>
        </p:txBody>
      </p:sp>
      <p:pic>
        <p:nvPicPr>
          <p:cNvPr id="10" name="Content Placeholder 9"/>
          <p:cNvPicPr>
            <a:picLocks noGrp="1" noChangeAspect="1"/>
          </p:cNvPicPr>
          <p:nvPr>
            <p:ph idx="1"/>
          </p:nvPr>
        </p:nvPicPr>
        <p:blipFill>
          <a:blip r:embed="rId1"/>
          <a:stretch>
            <a:fillRect/>
          </a:stretch>
        </p:blipFill>
        <p:spPr>
          <a:xfrm>
            <a:off x="5459413" y="1297858"/>
            <a:ext cx="5927725" cy="416887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sx="1000" sy="1000" algn="ctr" rotWithShape="0">
                    <a:srgbClr val="000000"/>
                  </a:outerShdw>
                </a:effectLst>
              </a:rPr>
              <a:t>Screenshots</a:t>
            </a:r>
            <a:endParaRPr lang="en-IN" dirty="0">
              <a:effectLst>
                <a:outerShdw sx="1000" sy="1000" algn="ctr" rotWithShape="0">
                  <a:srgbClr val="000000"/>
                </a:outerShdw>
              </a:effectLst>
            </a:endParaRPr>
          </a:p>
        </p:txBody>
      </p:sp>
      <p:sp>
        <p:nvSpPr>
          <p:cNvPr id="4" name="Text Placeholder 3"/>
          <p:cNvSpPr>
            <a:spLocks noGrp="1"/>
          </p:cNvSpPr>
          <p:nvPr>
            <p:ph type="body" sz="half" idx="2"/>
          </p:nvPr>
        </p:nvSpPr>
        <p:spPr>
          <a:xfrm>
            <a:off x="574639" y="3229863"/>
            <a:ext cx="3517567" cy="3064505"/>
          </a:xfrm>
        </p:spPr>
        <p:txBody>
          <a:bodyPr/>
          <a:lstStyle/>
          <a:p>
            <a:r>
              <a:rPr lang="en-US" dirty="0"/>
              <a:t>Upload was successfully completed and acknowledgment is given .</a:t>
            </a:r>
            <a:r>
              <a:rPr lang="en-IN" dirty="0"/>
              <a:t> But </a:t>
            </a:r>
            <a:r>
              <a:rPr lang="en-US" kern="0"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i</a:t>
            </a:r>
            <a:r>
              <a:rPr lang="en-US" sz="1800" kern="0" dirty="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rPr>
              <a:t>n the screen we can see child not found in missing DB and we can try with other image </a:t>
            </a:r>
            <a:endParaRPr lang="en-US" sz="1800" kern="100" dirty="0">
              <a:solidFill>
                <a:schemeClr val="bg1"/>
              </a:solidFill>
              <a:effectLst/>
              <a:latin typeface="Calibri" panose="020F0502020204030204" pitchFamily="34" charset="0"/>
              <a:cs typeface="Times New Roman" panose="02020603050405020304" pitchFamily="18" charset="0"/>
            </a:endParaRPr>
          </a:p>
          <a:p>
            <a:endParaRPr lang="en-US" dirty="0"/>
          </a:p>
        </p:txBody>
      </p:sp>
      <p:pic>
        <p:nvPicPr>
          <p:cNvPr id="10" name="Content Placeholder 9"/>
          <p:cNvPicPr>
            <a:picLocks noGrp="1" noChangeAspect="1"/>
          </p:cNvPicPr>
          <p:nvPr>
            <p:ph idx="1"/>
          </p:nvPr>
        </p:nvPicPr>
        <p:blipFill>
          <a:blip r:embed="rId1"/>
          <a:stretch>
            <a:fillRect/>
          </a:stretch>
        </p:blipFill>
        <p:spPr>
          <a:xfrm>
            <a:off x="5459413" y="1297858"/>
            <a:ext cx="5927725" cy="41688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sx="1000" sy="1000" algn="ctr" rotWithShape="0">
                    <a:srgbClr val="000000"/>
                  </a:outerShdw>
                </a:effectLst>
              </a:rPr>
              <a:t>Screenshots</a:t>
            </a:r>
            <a:endParaRPr lang="en-IN" dirty="0">
              <a:effectLst>
                <a:outerShdw sx="1000" sy="1000" algn="ctr" rotWithShape="0">
                  <a:srgbClr val="000000"/>
                </a:outerShdw>
              </a:effectLst>
            </a:endParaRPr>
          </a:p>
        </p:txBody>
      </p:sp>
      <p:sp>
        <p:nvSpPr>
          <p:cNvPr id="4" name="Text Placeholder 3"/>
          <p:cNvSpPr>
            <a:spLocks noGrp="1"/>
          </p:cNvSpPr>
          <p:nvPr>
            <p:ph type="body" sz="half" idx="2"/>
          </p:nvPr>
        </p:nvSpPr>
        <p:spPr>
          <a:xfrm>
            <a:off x="574639" y="3229863"/>
            <a:ext cx="3517567" cy="3064505"/>
          </a:xfrm>
        </p:spPr>
        <p:txBody>
          <a:bodyPr/>
          <a:lstStyle/>
          <a:p>
            <a:r>
              <a:rPr lang="en-US" dirty="0"/>
              <a:t>Here we select another image </a:t>
            </a:r>
            <a:endParaRPr lang="en-IN" dirty="0"/>
          </a:p>
        </p:txBody>
      </p:sp>
      <p:pic>
        <p:nvPicPr>
          <p:cNvPr id="9" name="Content Placeholder 8"/>
          <p:cNvPicPr>
            <a:picLocks noGrp="1" noChangeAspect="1"/>
          </p:cNvPicPr>
          <p:nvPr>
            <p:ph idx="1"/>
          </p:nvPr>
        </p:nvPicPr>
        <p:blipFill>
          <a:blip r:embed="rId1"/>
          <a:stretch>
            <a:fillRect/>
          </a:stretch>
        </p:blipFill>
        <p:spPr>
          <a:xfrm>
            <a:off x="5459413" y="1366684"/>
            <a:ext cx="5927725" cy="430652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sx="1000" sy="1000" algn="ctr" rotWithShape="0">
                    <a:srgbClr val="000000"/>
                  </a:outerShdw>
                </a:effectLst>
              </a:rPr>
              <a:t>Screenshots</a:t>
            </a:r>
            <a:endParaRPr lang="en-IN" dirty="0">
              <a:effectLst>
                <a:outerShdw sx="1000" sy="1000" algn="ctr" rotWithShape="0">
                  <a:srgbClr val="000000"/>
                </a:outerShdw>
              </a:effectLst>
            </a:endParaRPr>
          </a:p>
        </p:txBody>
      </p:sp>
      <p:sp>
        <p:nvSpPr>
          <p:cNvPr id="4" name="Text Placeholder 3"/>
          <p:cNvSpPr>
            <a:spLocks noGrp="1"/>
          </p:cNvSpPr>
          <p:nvPr>
            <p:ph type="body" sz="half" idx="2"/>
          </p:nvPr>
        </p:nvSpPr>
        <p:spPr>
          <a:xfrm>
            <a:off x="574639" y="3229863"/>
            <a:ext cx="3517567" cy="3064505"/>
          </a:xfrm>
        </p:spPr>
        <p:txBody>
          <a:bodyPr/>
          <a:lstStyle/>
          <a:p>
            <a:r>
              <a:rPr lang="en-US" dirty="0"/>
              <a:t>Upload was successful and child found in the missing database.</a:t>
            </a:r>
            <a:endParaRPr lang="en-IN" dirty="0"/>
          </a:p>
        </p:txBody>
      </p:sp>
      <p:pic>
        <p:nvPicPr>
          <p:cNvPr id="6" name="Content Placeholder 5"/>
          <p:cNvPicPr>
            <a:picLocks noGrp="1" noChangeAspect="1"/>
          </p:cNvPicPr>
          <p:nvPr>
            <p:ph idx="1"/>
          </p:nvPr>
        </p:nvPicPr>
        <p:blipFill>
          <a:blip r:embed="rId1"/>
          <a:stretch>
            <a:fillRect/>
          </a:stretch>
        </p:blipFill>
        <p:spPr>
          <a:xfrm>
            <a:off x="5459413" y="1793596"/>
            <a:ext cx="5927725" cy="385995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sx="1000" sy="1000" algn="ctr" rotWithShape="0">
                    <a:srgbClr val="000000"/>
                  </a:outerShdw>
                </a:effectLst>
              </a:rPr>
              <a:t>Screenshots</a:t>
            </a:r>
            <a:endParaRPr lang="en-IN" dirty="0">
              <a:effectLst>
                <a:outerShdw sx="1000" sy="1000" algn="ctr" rotWithShape="0">
                  <a:srgbClr val="000000"/>
                </a:outerShdw>
              </a:effectLst>
            </a:endParaRPr>
          </a:p>
        </p:txBody>
      </p:sp>
      <p:sp>
        <p:nvSpPr>
          <p:cNvPr id="4" name="Text Placeholder 3"/>
          <p:cNvSpPr>
            <a:spLocks noGrp="1"/>
          </p:cNvSpPr>
          <p:nvPr>
            <p:ph type="body" sz="half" idx="2"/>
          </p:nvPr>
        </p:nvSpPr>
        <p:spPr>
          <a:xfrm>
            <a:off x="574639" y="3229863"/>
            <a:ext cx="3517567" cy="3064505"/>
          </a:xfrm>
        </p:spPr>
        <p:txBody>
          <a:bodyPr/>
          <a:lstStyle/>
          <a:p>
            <a:pPr>
              <a:lnSpc>
                <a:spcPct val="107000"/>
              </a:lnSpc>
              <a:spcAft>
                <a:spcPts val="800"/>
              </a:spcAft>
            </a:pPr>
            <a:r>
              <a:rPr lang="en-US" sz="1800" kern="100" dirty="0">
                <a:effectLst/>
                <a:latin typeface="Calibri" panose="020F0502020204030204" pitchFamily="34" charset="0"/>
                <a:cs typeface="Times New Roman" panose="02020603050405020304" pitchFamily="18" charset="0"/>
              </a:rPr>
              <a:t>In this screen admin can login by entering username and password as ‘admin’ and ‘admin</a:t>
            </a:r>
            <a:endParaRPr lang="en-US" sz="1800" kern="100" dirty="0">
              <a:effectLst/>
              <a:latin typeface="Calibri" panose="020F0502020204030204" pitchFamily="34" charset="0"/>
              <a:cs typeface="Times New Roman" panose="02020603050405020304" pitchFamily="18" charset="0"/>
            </a:endParaRPr>
          </a:p>
          <a:p>
            <a:endParaRPr lang="en-IN" dirty="0"/>
          </a:p>
        </p:txBody>
      </p:sp>
      <p:pic>
        <p:nvPicPr>
          <p:cNvPr id="6" name="Content Placeholder 5"/>
          <p:cNvPicPr>
            <a:picLocks noGrp="1" noChangeAspect="1"/>
          </p:cNvPicPr>
          <p:nvPr>
            <p:ph idx="1"/>
          </p:nvPr>
        </p:nvPicPr>
        <p:blipFill>
          <a:blip r:embed="rId1"/>
          <a:stretch>
            <a:fillRect/>
          </a:stretch>
        </p:blipFill>
        <p:spPr>
          <a:xfrm>
            <a:off x="5459413" y="1238865"/>
            <a:ext cx="5927725" cy="42672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sx="1000" sy="1000" algn="ctr" rotWithShape="0">
                    <a:srgbClr val="000000"/>
                  </a:outerShdw>
                </a:effectLst>
              </a:rPr>
              <a:t>Screenshots</a:t>
            </a:r>
            <a:endParaRPr lang="en-IN" dirty="0">
              <a:effectLst>
                <a:outerShdw sx="1000" sy="1000" algn="ctr" rotWithShape="0">
                  <a:srgbClr val="000000"/>
                </a:outerShdw>
              </a:effectLst>
            </a:endParaRPr>
          </a:p>
        </p:txBody>
      </p:sp>
      <p:sp>
        <p:nvSpPr>
          <p:cNvPr id="4" name="Text Placeholder 3"/>
          <p:cNvSpPr>
            <a:spLocks noGrp="1"/>
          </p:cNvSpPr>
          <p:nvPr>
            <p:ph type="body" sz="half" idx="2"/>
          </p:nvPr>
        </p:nvSpPr>
        <p:spPr>
          <a:xfrm>
            <a:off x="574639" y="3229863"/>
            <a:ext cx="3517567" cy="3064505"/>
          </a:xfrm>
        </p:spPr>
        <p:txBody>
          <a:bodyPr/>
          <a:lstStyle/>
          <a:p>
            <a:pPr>
              <a:lnSpc>
                <a:spcPct val="107000"/>
              </a:lnSpc>
              <a:spcAft>
                <a:spcPts val="800"/>
              </a:spcAft>
            </a:pPr>
            <a:r>
              <a:rPr lang="en-US" kern="100" dirty="0">
                <a:latin typeface="Calibri" panose="020F0502020204030204" pitchFamily="34" charset="0"/>
                <a:cs typeface="Times New Roman" panose="02020603050405020304" pitchFamily="18" charset="0"/>
              </a:rPr>
              <a:t>A</a:t>
            </a:r>
            <a:r>
              <a:rPr lang="en-US" sz="1800" kern="100" dirty="0">
                <a:effectLst/>
                <a:latin typeface="Calibri" panose="020F0502020204030204" pitchFamily="34" charset="0"/>
                <a:cs typeface="Times New Roman" panose="02020603050405020304" pitchFamily="18" charset="0"/>
              </a:rPr>
              <a:t>fter clicking on ‘Login’ button will get  the screen</a:t>
            </a:r>
            <a:r>
              <a:rPr lang="en-US" kern="100" dirty="0">
                <a:latin typeface="Calibri" panose="020F0502020204030204" pitchFamily="34" charset="0"/>
                <a:cs typeface="Times New Roman" panose="02020603050405020304" pitchFamily="18" charset="0"/>
              </a:rPr>
              <a:t> like this-</a:t>
            </a:r>
            <a:r>
              <a:rPr lang="en-US" kern="100" dirty="0">
                <a:latin typeface="Calibri" panose="020F0502020204030204" pitchFamily="34" charset="0"/>
                <a:cs typeface="Times New Roman" panose="02020603050405020304" pitchFamily="18" charset="0"/>
                <a:sym typeface="Wingdings" panose="05000000000000000000" pitchFamily="2" charset="2"/>
              </a:rPr>
              <a:t></a:t>
            </a:r>
            <a:endParaRPr lang="en-US" kern="100" dirty="0">
              <a:latin typeface="Calibri" panose="020F0502020204030204" pitchFamily="34" charset="0"/>
              <a:cs typeface="Times New Roman" panose="02020603050405020304" pitchFamily="18" charset="0"/>
              <a:sym typeface="Wingdings" panose="05000000000000000000" pitchFamily="2" charset="2"/>
            </a:endParaRPr>
          </a:p>
          <a:p>
            <a:pPr>
              <a:lnSpc>
                <a:spcPct val="107000"/>
              </a:lnSpc>
              <a:spcAft>
                <a:spcPts val="800"/>
              </a:spcAft>
            </a:pPr>
            <a:r>
              <a:rPr lang="en-US" sz="1800" kern="100" dirty="0">
                <a:effectLst/>
                <a:latin typeface="Calibri" panose="020F0502020204030204" pitchFamily="34" charset="0"/>
                <a:cs typeface="Times New Roman" panose="02020603050405020304" pitchFamily="18" charset="0"/>
              </a:rPr>
              <a:t>In this  screen official can click on ‘View Public Upload Missing Childs Status’ link to view all uploads and its result done by public</a:t>
            </a:r>
            <a:endParaRPr lang="en-US" sz="1800" kern="100" dirty="0">
              <a:effectLst/>
              <a:latin typeface="Calibri" panose="020F0502020204030204" pitchFamily="34" charset="0"/>
              <a:cs typeface="Times New Roman" panose="02020603050405020304" pitchFamily="18" charset="0"/>
            </a:endParaRPr>
          </a:p>
          <a:p>
            <a:pPr>
              <a:lnSpc>
                <a:spcPct val="107000"/>
              </a:lnSpc>
              <a:spcAft>
                <a:spcPts val="800"/>
              </a:spcAft>
            </a:pPr>
            <a:endParaRPr lang="en-US" sz="1800" kern="100" dirty="0">
              <a:effectLst/>
              <a:latin typeface="Calibri" panose="020F0502020204030204" pitchFamily="34" charset="0"/>
              <a:cs typeface="Times New Roman" panose="02020603050405020304" pitchFamily="18" charset="0"/>
            </a:endParaRPr>
          </a:p>
          <a:p>
            <a:endParaRPr lang="en-IN" dirty="0"/>
          </a:p>
        </p:txBody>
      </p:sp>
      <p:pic>
        <p:nvPicPr>
          <p:cNvPr id="7" name="Content Placeholder 6"/>
          <p:cNvPicPr>
            <a:picLocks noGrp="1" noChangeAspect="1"/>
          </p:cNvPicPr>
          <p:nvPr>
            <p:ph idx="1"/>
          </p:nvPr>
        </p:nvPicPr>
        <p:blipFill>
          <a:blip r:embed="rId1"/>
          <a:stretch>
            <a:fillRect/>
          </a:stretch>
        </p:blipFill>
        <p:spPr>
          <a:xfrm>
            <a:off x="5459413" y="1288026"/>
            <a:ext cx="5927725" cy="442451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sx="1000" sy="1000" algn="ctr" rotWithShape="0">
                    <a:srgbClr val="000000"/>
                  </a:outerShdw>
                </a:effectLst>
              </a:rPr>
              <a:t>Screenshots</a:t>
            </a:r>
            <a:endParaRPr lang="en-IN" dirty="0">
              <a:effectLst>
                <a:outerShdw sx="1000" sy="1000" algn="ctr" rotWithShape="0">
                  <a:srgbClr val="000000"/>
                </a:outerShdw>
              </a:effectLst>
            </a:endParaRPr>
          </a:p>
        </p:txBody>
      </p:sp>
      <p:sp>
        <p:nvSpPr>
          <p:cNvPr id="4" name="Text Placeholder 3"/>
          <p:cNvSpPr>
            <a:spLocks noGrp="1"/>
          </p:cNvSpPr>
          <p:nvPr>
            <p:ph type="body" sz="half" idx="2"/>
          </p:nvPr>
        </p:nvSpPr>
        <p:spPr>
          <a:xfrm>
            <a:off x="574639" y="3229863"/>
            <a:ext cx="3517567" cy="3064505"/>
          </a:xfrm>
        </p:spPr>
        <p:txBody>
          <a:bodyPr/>
          <a:lstStyle/>
          <a:p>
            <a:r>
              <a:rPr lang="en-US" dirty="0"/>
              <a:t>The database will look like this……</a:t>
            </a:r>
            <a:endParaRPr lang="en-IN" dirty="0"/>
          </a:p>
        </p:txBody>
      </p:sp>
      <p:pic>
        <p:nvPicPr>
          <p:cNvPr id="8" name="Content Placeholder 7"/>
          <p:cNvPicPr>
            <a:picLocks noGrp="1" noChangeAspect="1"/>
          </p:cNvPicPr>
          <p:nvPr>
            <p:ph idx="1"/>
          </p:nvPr>
        </p:nvPicPr>
        <p:blipFill>
          <a:blip r:embed="rId1"/>
          <a:stretch>
            <a:fillRect/>
          </a:stretch>
        </p:blipFill>
        <p:spPr>
          <a:xfrm>
            <a:off x="5459413" y="1793597"/>
            <a:ext cx="5927725" cy="389928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t>
            </a:r>
            <a:endParaRPr lang="en-IN" dirty="0"/>
          </a:p>
        </p:txBody>
      </p:sp>
      <p:sp>
        <p:nvSpPr>
          <p:cNvPr id="3" name="Content Placeholder 2"/>
          <p:cNvSpPr>
            <a:spLocks noGrp="1"/>
          </p:cNvSpPr>
          <p:nvPr>
            <p:ph idx="1"/>
          </p:nvPr>
        </p:nvSpPr>
        <p:spPr>
          <a:xfrm>
            <a:off x="5458984" y="934065"/>
            <a:ext cx="5928344" cy="5173491"/>
          </a:xfrm>
        </p:spPr>
        <p:txBody>
          <a:bodyPr/>
          <a:lstStyle/>
          <a:p>
            <a:pPr marR="0" algn="l">
              <a:spcBef>
                <a:spcPts val="0"/>
              </a:spcBef>
              <a:spcAft>
                <a:spcPts val="0"/>
              </a:spcAft>
              <a:buClrTx/>
              <a:buFont typeface="Wingdings" panose="05000000000000000000" pitchFamily="2" charset="2"/>
              <a:buChar char="Ø"/>
            </a:pPr>
            <a:r>
              <a:rPr lang="en-US" sz="1800" i="0" kern="0" spc="0" dirty="0">
                <a:solidFill>
                  <a:srgbClr val="000000"/>
                </a:solidFill>
                <a:effectLst/>
                <a:highlight>
                  <a:srgbClr val="FFFFFF"/>
                </a:highlight>
                <a:latin typeface="Times New Roman" panose="02020603050405020304" pitchFamily="18" charset="0"/>
                <a:ea typeface="SimSun" panose="02010600030101010101" pitchFamily="2" charset="-122"/>
              </a:rPr>
              <a:t>In this A missing child identification system is proposed, which combines the</a:t>
            </a:r>
            <a:r>
              <a:rPr lang="en-US" sz="1800" dirty="0">
                <a:highlight>
                  <a:srgbClr val="FFFFFF"/>
                </a:highlight>
                <a:latin typeface="SimSun" panose="02010600030101010101" pitchFamily="2" charset="-122"/>
                <a:ea typeface="SimSun" panose="02010600030101010101" pitchFamily="2" charset="-122"/>
              </a:rPr>
              <a:t> </a:t>
            </a:r>
            <a:r>
              <a:rPr lang="en-US" sz="1800" i="0" kern="100" spc="0" dirty="0">
                <a:solidFill>
                  <a:srgbClr val="000000"/>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powerful CNN based deep learning approach for feature extraction and support vector machine classifier for classification of different child categories. </a:t>
            </a:r>
            <a:endParaRPr lang="en-US" sz="1800" i="0" kern="100" spc="0" dirty="0">
              <a:solidFill>
                <a:srgbClr val="000000"/>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0" marR="0" indent="0" algn="l">
              <a:spcBef>
                <a:spcPts val="0"/>
              </a:spcBef>
              <a:spcAft>
                <a:spcPts val="0"/>
              </a:spcAft>
              <a:buClrTx/>
              <a:buNone/>
            </a:pPr>
            <a:endParaRPr lang="en-US" sz="1800" i="0" kern="100" spc="0" dirty="0">
              <a:solidFill>
                <a:srgbClr val="000000"/>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R="0" algn="l">
              <a:spcBef>
                <a:spcPts val="0"/>
              </a:spcBef>
              <a:spcAft>
                <a:spcPts val="0"/>
              </a:spcAft>
              <a:buClrTx/>
              <a:buFont typeface="Wingdings" panose="05000000000000000000" pitchFamily="2" charset="2"/>
              <a:buChar char="Ø"/>
            </a:pPr>
            <a:r>
              <a:rPr lang="en-US" sz="1800" i="0" kern="100" spc="0" dirty="0">
                <a:solidFill>
                  <a:srgbClr val="000000"/>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This system is evaluated with the deep learning model which is trained with feature representations of children faces.</a:t>
            </a:r>
            <a:endParaRPr lang="en-US" sz="1800" i="0" kern="100" spc="0" dirty="0">
              <a:solidFill>
                <a:srgbClr val="000000"/>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0" marR="0" indent="0" algn="l">
              <a:spcBef>
                <a:spcPts val="0"/>
              </a:spcBef>
              <a:spcAft>
                <a:spcPts val="0"/>
              </a:spcAft>
              <a:buClrTx/>
              <a:buNone/>
            </a:pPr>
            <a:r>
              <a:rPr lang="en-US" sz="1800" i="0" kern="100" spc="0" dirty="0">
                <a:solidFill>
                  <a:srgbClr val="000000"/>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a:t>
            </a:r>
            <a:endParaRPr lang="en-US" sz="1800" i="0" kern="100" spc="0" dirty="0">
              <a:solidFill>
                <a:srgbClr val="000000"/>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R="0" algn="l">
              <a:spcBef>
                <a:spcPts val="0"/>
              </a:spcBef>
              <a:spcAft>
                <a:spcPts val="0"/>
              </a:spcAft>
              <a:buClrTx/>
              <a:buFont typeface="Wingdings" panose="05000000000000000000" pitchFamily="2" charset="2"/>
              <a:buChar char="Ø"/>
            </a:pPr>
            <a:r>
              <a:rPr lang="en-US" sz="1800" i="0" kern="100" spc="0" dirty="0">
                <a:solidFill>
                  <a:srgbClr val="000000"/>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Performance of the proposed system is tested using the photographs of children with different lighting conditions, noises and also images at different ages of children. The classification achieved a higher accuracy of 99.41% which shows that the proposed methodology of face recognition could be used for reliable missing children identification.</a:t>
            </a:r>
            <a:endParaRPr lang="en-US" sz="1800" kern="100" dirty="0">
              <a:effectLst/>
              <a:latin typeface="Calibri" panose="020F0502020204030204" pitchFamily="34" charset="0"/>
              <a:cs typeface="Times New Roman" panose="02020603050405020304" pitchFamily="18" charset="0"/>
            </a:endParaRPr>
          </a:p>
          <a:p>
            <a:endParaRPr lang="en-IN" dirty="0"/>
          </a:p>
        </p:txBody>
      </p:sp>
      <p:sp>
        <p:nvSpPr>
          <p:cNvPr id="4" name="Text Placeholder 3"/>
          <p:cNvSpPr>
            <a:spLocks noGrp="1"/>
          </p:cNvSpPr>
          <p:nvPr>
            <p:ph type="body" sz="half" idx="2"/>
          </p:nvPr>
        </p:nvSpPr>
        <p:spPr/>
        <p:txBody>
          <a:bodyPr/>
          <a:lstStyle/>
          <a:p>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750"/>
                                        <p:tgtEl>
                                          <p:spTgt spid="3">
                                            <p:txEl>
                                              <p:pRg st="0" end="0"/>
                                            </p:txEl>
                                          </p:spTgt>
                                        </p:tgtEl>
                                      </p:cBhvr>
                                    </p:animEffect>
                                    <p:anim calcmode="lin" valueType="num">
                                      <p:cBhvr>
                                        <p:cTn id="13" dur="17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75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750"/>
                                        <p:tgtEl>
                                          <p:spTgt spid="3">
                                            <p:txEl>
                                              <p:pRg st="2" end="2"/>
                                            </p:txEl>
                                          </p:spTgt>
                                        </p:tgtEl>
                                      </p:cBhvr>
                                    </p:animEffect>
                                    <p:anim calcmode="lin" valueType="num">
                                      <p:cBhvr>
                                        <p:cTn id="18" dur="17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75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750"/>
                                        <p:tgtEl>
                                          <p:spTgt spid="3">
                                            <p:txEl>
                                              <p:pRg st="3" end="3"/>
                                            </p:txEl>
                                          </p:spTgt>
                                        </p:tgtEl>
                                      </p:cBhvr>
                                    </p:animEffect>
                                    <p:anim calcmode="lin" valueType="num">
                                      <p:cBhvr>
                                        <p:cTn id="23" dur="17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75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750"/>
                                        <p:tgtEl>
                                          <p:spTgt spid="3">
                                            <p:txEl>
                                              <p:pRg st="4" end="4"/>
                                            </p:txEl>
                                          </p:spTgt>
                                        </p:tgtEl>
                                      </p:cBhvr>
                                    </p:animEffect>
                                    <p:anim calcmode="lin" valueType="num">
                                      <p:cBhvr>
                                        <p:cTn id="28" dur="17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75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 </a:t>
            </a:r>
            <a:endParaRPr lang="en-IN" dirty="0"/>
          </a:p>
        </p:txBody>
      </p:sp>
      <p:sp>
        <p:nvSpPr>
          <p:cNvPr id="3" name="Content Placeholder 2"/>
          <p:cNvSpPr>
            <a:spLocks noGrp="1"/>
          </p:cNvSpPr>
          <p:nvPr>
            <p:ph idx="1"/>
          </p:nvPr>
        </p:nvSpPr>
        <p:spPr>
          <a:xfrm>
            <a:off x="1116944" y="2108201"/>
            <a:ext cx="10058400" cy="3760891"/>
          </a:xfrm>
        </p:spPr>
        <p:txBody>
          <a:bodyPr>
            <a:normAutofit lnSpcReduction="10000"/>
          </a:bodyPr>
          <a:lstStyle/>
          <a:p>
            <a:pPr marL="0" indent="0" algn="r">
              <a:buClrTx/>
              <a:buFont typeface="Wingdings" panose="05000000000000000000" pitchFamily="2" charset="2"/>
              <a:buNone/>
            </a:pPr>
            <a:r>
              <a:rPr lang="en-IN" altLang="en-US" b="1" dirty="0">
                <a:ln/>
                <a:solidFill>
                  <a:schemeClr val="tx1"/>
                </a:solidFill>
                <a:effectLst>
                  <a:outerShdw blurRad="38100" dist="19050" dir="2700000" algn="tl" rotWithShape="0">
                    <a:schemeClr val="dk1">
                      <a:alpha val="40000"/>
                    </a:schemeClr>
                  </a:outerShdw>
                </a:effectLst>
              </a:rPr>
              <a:t>Team leader:</a:t>
            </a:r>
            <a:r>
              <a:rPr lang="en-US" dirty="0"/>
              <a:t>  P. </a:t>
            </a:r>
            <a:r>
              <a:rPr lang="en-US" dirty="0" err="1"/>
              <a:t>Sravya</a:t>
            </a:r>
            <a:r>
              <a:rPr lang="en-US" dirty="0"/>
              <a:t>                         21467-cm-044</a:t>
            </a:r>
            <a:endParaRPr lang="en-US" dirty="0"/>
          </a:p>
          <a:p>
            <a:pPr algn="r">
              <a:buClrTx/>
              <a:buFont typeface="Wingdings" panose="05000000000000000000" pitchFamily="2" charset="2"/>
              <a:buChar char="q"/>
            </a:pPr>
            <a:r>
              <a:rPr lang="en-US" dirty="0"/>
              <a:t>    B. Durga                        21467-cm-005</a:t>
            </a:r>
            <a:endParaRPr lang="en-US" dirty="0"/>
          </a:p>
          <a:p>
            <a:pPr algn="r">
              <a:buClrTx/>
              <a:buFont typeface="Wingdings" panose="05000000000000000000" pitchFamily="2" charset="2"/>
              <a:buChar char="q"/>
            </a:pPr>
            <a:r>
              <a:rPr lang="en-US" dirty="0"/>
              <a:t>   B. </a:t>
            </a:r>
            <a:r>
              <a:rPr lang="en-US" dirty="0" err="1"/>
              <a:t>Neeraja</a:t>
            </a:r>
            <a:r>
              <a:rPr lang="en-US" dirty="0"/>
              <a:t>                      21467-cm-009</a:t>
            </a:r>
            <a:endParaRPr lang="en-US" dirty="0"/>
          </a:p>
          <a:p>
            <a:pPr algn="r">
              <a:buClrTx/>
              <a:buFont typeface="Wingdings" panose="05000000000000000000" pitchFamily="2" charset="2"/>
              <a:buChar char="q"/>
            </a:pPr>
            <a:r>
              <a:rPr lang="en-US" dirty="0"/>
              <a:t>    G. Leela                         21467-cm-020</a:t>
            </a:r>
            <a:endParaRPr lang="en-US" dirty="0"/>
          </a:p>
          <a:p>
            <a:pPr algn="r">
              <a:buClrTx/>
              <a:buFont typeface="Wingdings" panose="05000000000000000000" pitchFamily="2" charset="2"/>
              <a:buChar char="q"/>
            </a:pPr>
            <a:r>
              <a:rPr lang="en-US" dirty="0"/>
              <a:t>   G. Yamini                        21467-cm-021</a:t>
            </a:r>
            <a:endParaRPr lang="en-US" dirty="0"/>
          </a:p>
          <a:p>
            <a:pPr algn="r">
              <a:buClrTx/>
              <a:buFont typeface="Wingdings" panose="05000000000000000000" pitchFamily="2" charset="2"/>
              <a:buChar char="q"/>
            </a:pPr>
            <a:r>
              <a:rPr lang="en-US" dirty="0"/>
              <a:t>  K. Lakshmi Sree             21467-cm-030 </a:t>
            </a:r>
            <a:endParaRPr lang="en-US" dirty="0"/>
          </a:p>
          <a:p>
            <a:pPr algn="r">
              <a:buClrTx/>
              <a:buFont typeface="Wingdings" panose="05000000000000000000" pitchFamily="2" charset="2"/>
              <a:buChar char="q"/>
            </a:pPr>
            <a:r>
              <a:rPr lang="en-US" dirty="0"/>
              <a:t>   M. Pushpa Valli              21467-cm-037</a:t>
            </a:r>
            <a:endParaRPr lang="en-US" dirty="0"/>
          </a:p>
          <a:p>
            <a:pPr algn="r">
              <a:buClrTx/>
              <a:buFont typeface="Wingdings" panose="05000000000000000000" pitchFamily="2" charset="2"/>
              <a:buChar char="q"/>
            </a:pPr>
            <a:r>
              <a:rPr lang="en-US" dirty="0"/>
              <a:t>   S. Indu                            21467-cm-054   </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5" dur="500"/>
                                        <p:tgtEl>
                                          <p:spTgt spid="3">
                                            <p:txEl>
                                              <p:pRg st="1" end="1"/>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8" dur="500"/>
                                        <p:tgtEl>
                                          <p:spTgt spid="3">
                                            <p:txEl>
                                              <p:pRg st="2" end="2"/>
                                            </p:txEl>
                                          </p:spTgt>
                                        </p:tgtEl>
                                      </p:cBhvr>
                                    </p:animEffect>
                                  </p:childTnLst>
                                </p:cTn>
                              </p:par>
                              <p:par>
                                <p:cTn id="19" presetID="14" presetClass="entr" presetSubtype="1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1" dur="500"/>
                                        <p:tgtEl>
                                          <p:spTgt spid="3">
                                            <p:txEl>
                                              <p:pRg st="3" end="3"/>
                                            </p:txEl>
                                          </p:spTgt>
                                        </p:tgtEl>
                                      </p:cBhvr>
                                    </p:animEffect>
                                  </p:childTnLst>
                                </p:cTn>
                              </p:par>
                              <p:par>
                                <p:cTn id="22" presetID="14" presetClass="entr" presetSubtype="1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4" dur="500"/>
                                        <p:tgtEl>
                                          <p:spTgt spid="3">
                                            <p:txEl>
                                              <p:pRg st="4" end="4"/>
                                            </p:txEl>
                                          </p:spTgt>
                                        </p:tgtEl>
                                      </p:cBhvr>
                                    </p:animEffect>
                                  </p:childTnLst>
                                </p:cTn>
                              </p:par>
                              <p:par>
                                <p:cTn id="25" presetID="14" presetClass="entr" presetSubtype="1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7" dur="500"/>
                                        <p:tgtEl>
                                          <p:spTgt spid="3">
                                            <p:txEl>
                                              <p:pRg st="5" end="5"/>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randombar(horizontal)">
                                      <p:cBhvr>
                                        <p:cTn id="30" dur="500"/>
                                        <p:tgtEl>
                                          <p:spTgt spid="3">
                                            <p:txEl>
                                              <p:pRg st="6" end="6"/>
                                            </p:txEl>
                                          </p:spTgt>
                                        </p:tgtEl>
                                      </p:cBhvr>
                                    </p:animEffect>
                                  </p:childTnLst>
                                </p:cTn>
                              </p:par>
                              <p:par>
                                <p:cTn id="31" presetID="14" presetClass="entr" presetSubtype="10"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randombar(horizontal)">
                                      <p:cBhvr>
                                        <p:cTn id="33" dur="500"/>
                                        <p:tgtEl>
                                          <p:spTgt spid="3">
                                            <p:txEl>
                                              <p:pRg st="7" end="7"/>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7" presetClass="emph" presetSubtype="0" fill="remove" grpId="0" nodeType="clickEffect">
                                  <p:stCondLst>
                                    <p:cond delay="0"/>
                                  </p:stCondLst>
                                  <p:childTnLst>
                                    <p:animClr clrSpc="rgb" dir="cw">
                                      <p:cBhvr override="childStyle">
                                        <p:cTn id="37" dur="250" autoRev="1" fill="remove"/>
                                        <p:tgtEl>
                                          <p:spTgt spid="3">
                                            <p:txEl>
                                              <p:pRg st="0" end="0"/>
                                            </p:txEl>
                                          </p:spTgt>
                                        </p:tgtEl>
                                        <p:attrNameLst>
                                          <p:attrName>style.color</p:attrName>
                                        </p:attrNameLst>
                                      </p:cBhvr>
                                      <p:to>
                                        <a:schemeClr val="bg1"/>
                                      </p:to>
                                    </p:animClr>
                                    <p:animClr clrSpc="rgb" dir="cw">
                                      <p:cBhvr>
                                        <p:cTn id="38" dur="250" autoRev="1" fill="remove"/>
                                        <p:tgtEl>
                                          <p:spTgt spid="3">
                                            <p:txEl>
                                              <p:pRg st="0" end="0"/>
                                            </p:txEl>
                                          </p:spTgt>
                                        </p:tgtEl>
                                        <p:attrNameLst>
                                          <p:attrName>fillcolor</p:attrName>
                                        </p:attrNameLst>
                                      </p:cBhvr>
                                      <p:to>
                                        <a:schemeClr val="bg1"/>
                                      </p:to>
                                    </p:animClr>
                                    <p:set>
                                      <p:cBhvr>
                                        <p:cTn id="39" dur="250" autoRev="1" fill="remove"/>
                                        <p:tgtEl>
                                          <p:spTgt spid="3">
                                            <p:txEl>
                                              <p:pRg st="0" end="0"/>
                                            </p:txEl>
                                          </p:spTgt>
                                        </p:tgtEl>
                                        <p:attrNameLst>
                                          <p:attrName>fill.type</p:attrName>
                                        </p:attrNameLst>
                                      </p:cBhvr>
                                      <p:to>
                                        <p:strVal val="solid"/>
                                      </p:to>
                                    </p:set>
                                    <p:set>
                                      <p:cBhvr>
                                        <p:cTn id="40" dur="250" autoRev="1" fill="remove"/>
                                        <p:tgtEl>
                                          <p:spTgt spid="3">
                                            <p:txEl>
                                              <p:pRg st="0" end="0"/>
                                            </p:txEl>
                                          </p:spTgt>
                                        </p:tgtEl>
                                        <p:attrNameLst>
                                          <p:attrName>fill.on</p:attrName>
                                        </p:attrNameLst>
                                      </p:cBhvr>
                                      <p:to>
                                        <p:strVal val="true"/>
                                      </p:to>
                                    </p:set>
                                  </p:childTnLst>
                                </p:cTn>
                              </p:par>
                            </p:childTnLst>
                          </p:cTn>
                        </p:par>
                      </p:childTnLst>
                    </p:cTn>
                  </p:par>
                  <p:par>
                    <p:cTn id="41" fill="hold">
                      <p:stCondLst>
                        <p:cond delay="indefinite"/>
                      </p:stCondLst>
                      <p:childTnLst>
                        <p:par>
                          <p:cTn id="42" fill="hold">
                            <p:stCondLst>
                              <p:cond delay="0"/>
                            </p:stCondLst>
                            <p:childTnLst>
                              <p:par>
                                <p:cTn id="43" presetID="27" presetClass="emph" presetSubtype="0" fill="remove" grpId="0" nodeType="clickEffect">
                                  <p:stCondLst>
                                    <p:cond delay="0"/>
                                  </p:stCondLst>
                                  <p:childTnLst>
                                    <p:animClr clrSpc="rgb" dir="cw">
                                      <p:cBhvr override="childStyle">
                                        <p:cTn id="44" dur="250" autoRev="1" fill="remove"/>
                                        <p:tgtEl>
                                          <p:spTgt spid="3">
                                            <p:txEl>
                                              <p:pRg st="1" end="1"/>
                                            </p:txEl>
                                          </p:spTgt>
                                        </p:tgtEl>
                                        <p:attrNameLst>
                                          <p:attrName>style.color</p:attrName>
                                        </p:attrNameLst>
                                      </p:cBhvr>
                                      <p:to>
                                        <a:schemeClr val="bg1"/>
                                      </p:to>
                                    </p:animClr>
                                    <p:animClr clrSpc="rgb" dir="cw">
                                      <p:cBhvr>
                                        <p:cTn id="45" dur="250" autoRev="1" fill="remove"/>
                                        <p:tgtEl>
                                          <p:spTgt spid="3">
                                            <p:txEl>
                                              <p:pRg st="1" end="1"/>
                                            </p:txEl>
                                          </p:spTgt>
                                        </p:tgtEl>
                                        <p:attrNameLst>
                                          <p:attrName>fillcolor</p:attrName>
                                        </p:attrNameLst>
                                      </p:cBhvr>
                                      <p:to>
                                        <a:schemeClr val="bg1"/>
                                      </p:to>
                                    </p:animClr>
                                    <p:set>
                                      <p:cBhvr>
                                        <p:cTn id="46" dur="250" autoRev="1" fill="remove"/>
                                        <p:tgtEl>
                                          <p:spTgt spid="3">
                                            <p:txEl>
                                              <p:pRg st="1" end="1"/>
                                            </p:txEl>
                                          </p:spTgt>
                                        </p:tgtEl>
                                        <p:attrNameLst>
                                          <p:attrName>fill.type</p:attrName>
                                        </p:attrNameLst>
                                      </p:cBhvr>
                                      <p:to>
                                        <p:strVal val="solid"/>
                                      </p:to>
                                    </p:set>
                                    <p:set>
                                      <p:cBhvr>
                                        <p:cTn id="47" dur="250" autoRev="1" fill="remove"/>
                                        <p:tgtEl>
                                          <p:spTgt spid="3">
                                            <p:txEl>
                                              <p:pRg st="1" end="1"/>
                                            </p:txEl>
                                          </p:spTgt>
                                        </p:tgtEl>
                                        <p:attrNameLst>
                                          <p:attrName>fill.on</p:attrName>
                                        </p:attrNameLst>
                                      </p:cBhvr>
                                      <p:to>
                                        <p:strVal val="true"/>
                                      </p:to>
                                    </p:set>
                                  </p:childTnLst>
                                </p:cTn>
                              </p:par>
                            </p:childTnLst>
                          </p:cTn>
                        </p:par>
                      </p:childTnLst>
                    </p:cTn>
                  </p:par>
                  <p:par>
                    <p:cTn id="48" fill="hold">
                      <p:stCondLst>
                        <p:cond delay="indefinite"/>
                      </p:stCondLst>
                      <p:childTnLst>
                        <p:par>
                          <p:cTn id="49" fill="hold">
                            <p:stCondLst>
                              <p:cond delay="0"/>
                            </p:stCondLst>
                            <p:childTnLst>
                              <p:par>
                                <p:cTn id="50" presetID="27" presetClass="emph" presetSubtype="0" fill="remove" grpId="0" nodeType="clickEffect">
                                  <p:stCondLst>
                                    <p:cond delay="0"/>
                                  </p:stCondLst>
                                  <p:childTnLst>
                                    <p:animClr clrSpc="rgb" dir="cw">
                                      <p:cBhvr override="childStyle">
                                        <p:cTn id="51" dur="250" autoRev="1" fill="remove"/>
                                        <p:tgtEl>
                                          <p:spTgt spid="3">
                                            <p:txEl>
                                              <p:pRg st="2" end="2"/>
                                            </p:txEl>
                                          </p:spTgt>
                                        </p:tgtEl>
                                        <p:attrNameLst>
                                          <p:attrName>style.color</p:attrName>
                                        </p:attrNameLst>
                                      </p:cBhvr>
                                      <p:to>
                                        <a:schemeClr val="bg1"/>
                                      </p:to>
                                    </p:animClr>
                                    <p:animClr clrSpc="rgb" dir="cw">
                                      <p:cBhvr>
                                        <p:cTn id="52" dur="250" autoRev="1" fill="remove"/>
                                        <p:tgtEl>
                                          <p:spTgt spid="3">
                                            <p:txEl>
                                              <p:pRg st="2" end="2"/>
                                            </p:txEl>
                                          </p:spTgt>
                                        </p:tgtEl>
                                        <p:attrNameLst>
                                          <p:attrName>fillcolor</p:attrName>
                                        </p:attrNameLst>
                                      </p:cBhvr>
                                      <p:to>
                                        <a:schemeClr val="bg1"/>
                                      </p:to>
                                    </p:animClr>
                                    <p:set>
                                      <p:cBhvr>
                                        <p:cTn id="53" dur="250" autoRev="1" fill="remove"/>
                                        <p:tgtEl>
                                          <p:spTgt spid="3">
                                            <p:txEl>
                                              <p:pRg st="2" end="2"/>
                                            </p:txEl>
                                          </p:spTgt>
                                        </p:tgtEl>
                                        <p:attrNameLst>
                                          <p:attrName>fill.type</p:attrName>
                                        </p:attrNameLst>
                                      </p:cBhvr>
                                      <p:to>
                                        <p:strVal val="solid"/>
                                      </p:to>
                                    </p:set>
                                    <p:set>
                                      <p:cBhvr>
                                        <p:cTn id="54" dur="250" autoRev="1" fill="remove"/>
                                        <p:tgtEl>
                                          <p:spTgt spid="3">
                                            <p:txEl>
                                              <p:pRg st="2" end="2"/>
                                            </p:txEl>
                                          </p:spTgt>
                                        </p:tgtEl>
                                        <p:attrNameLst>
                                          <p:attrName>fill.on</p:attrName>
                                        </p:attrNameLst>
                                      </p:cBhvr>
                                      <p:to>
                                        <p:strVal val="true"/>
                                      </p:to>
                                    </p:set>
                                  </p:childTnLst>
                                </p:cTn>
                              </p:par>
                            </p:childTnLst>
                          </p:cTn>
                        </p:par>
                      </p:childTnLst>
                    </p:cTn>
                  </p:par>
                  <p:par>
                    <p:cTn id="55" fill="hold">
                      <p:stCondLst>
                        <p:cond delay="indefinite"/>
                      </p:stCondLst>
                      <p:childTnLst>
                        <p:par>
                          <p:cTn id="56" fill="hold">
                            <p:stCondLst>
                              <p:cond delay="0"/>
                            </p:stCondLst>
                            <p:childTnLst>
                              <p:par>
                                <p:cTn id="57" presetID="27" presetClass="emph" presetSubtype="0" fill="remove" grpId="0" nodeType="clickEffect">
                                  <p:stCondLst>
                                    <p:cond delay="0"/>
                                  </p:stCondLst>
                                  <p:childTnLst>
                                    <p:animClr clrSpc="rgb" dir="cw">
                                      <p:cBhvr override="childStyle">
                                        <p:cTn id="58" dur="250" autoRev="1" fill="remove"/>
                                        <p:tgtEl>
                                          <p:spTgt spid="3">
                                            <p:txEl>
                                              <p:pRg st="3" end="3"/>
                                            </p:txEl>
                                          </p:spTgt>
                                        </p:tgtEl>
                                        <p:attrNameLst>
                                          <p:attrName>style.color</p:attrName>
                                        </p:attrNameLst>
                                      </p:cBhvr>
                                      <p:to>
                                        <a:schemeClr val="bg1"/>
                                      </p:to>
                                    </p:animClr>
                                    <p:animClr clrSpc="rgb" dir="cw">
                                      <p:cBhvr>
                                        <p:cTn id="59" dur="250" autoRev="1" fill="remove"/>
                                        <p:tgtEl>
                                          <p:spTgt spid="3">
                                            <p:txEl>
                                              <p:pRg st="3" end="3"/>
                                            </p:txEl>
                                          </p:spTgt>
                                        </p:tgtEl>
                                        <p:attrNameLst>
                                          <p:attrName>fillcolor</p:attrName>
                                        </p:attrNameLst>
                                      </p:cBhvr>
                                      <p:to>
                                        <a:schemeClr val="bg1"/>
                                      </p:to>
                                    </p:animClr>
                                    <p:set>
                                      <p:cBhvr>
                                        <p:cTn id="60" dur="250" autoRev="1" fill="remove"/>
                                        <p:tgtEl>
                                          <p:spTgt spid="3">
                                            <p:txEl>
                                              <p:pRg st="3" end="3"/>
                                            </p:txEl>
                                          </p:spTgt>
                                        </p:tgtEl>
                                        <p:attrNameLst>
                                          <p:attrName>fill.type</p:attrName>
                                        </p:attrNameLst>
                                      </p:cBhvr>
                                      <p:to>
                                        <p:strVal val="solid"/>
                                      </p:to>
                                    </p:set>
                                    <p:set>
                                      <p:cBhvr>
                                        <p:cTn id="61" dur="250" autoRev="1" fill="remove"/>
                                        <p:tgtEl>
                                          <p:spTgt spid="3">
                                            <p:txEl>
                                              <p:pRg st="3" end="3"/>
                                            </p:txEl>
                                          </p:spTgt>
                                        </p:tgtEl>
                                        <p:attrNameLst>
                                          <p:attrName>fill.on</p:attrName>
                                        </p:attrNameLst>
                                      </p:cBhvr>
                                      <p:to>
                                        <p:strVal val="true"/>
                                      </p:to>
                                    </p:set>
                                  </p:childTnLst>
                                </p:cTn>
                              </p:par>
                            </p:childTnLst>
                          </p:cTn>
                        </p:par>
                      </p:childTnLst>
                    </p:cTn>
                  </p:par>
                  <p:par>
                    <p:cTn id="62" fill="hold">
                      <p:stCondLst>
                        <p:cond delay="indefinite"/>
                      </p:stCondLst>
                      <p:childTnLst>
                        <p:par>
                          <p:cTn id="63" fill="hold">
                            <p:stCondLst>
                              <p:cond delay="0"/>
                            </p:stCondLst>
                            <p:childTnLst>
                              <p:par>
                                <p:cTn id="64" presetID="27" presetClass="emph" presetSubtype="0" fill="remove" grpId="0" nodeType="clickEffect">
                                  <p:stCondLst>
                                    <p:cond delay="0"/>
                                  </p:stCondLst>
                                  <p:childTnLst>
                                    <p:animClr clrSpc="rgb" dir="cw">
                                      <p:cBhvr override="childStyle">
                                        <p:cTn id="65" dur="250" autoRev="1" fill="remove"/>
                                        <p:tgtEl>
                                          <p:spTgt spid="3">
                                            <p:txEl>
                                              <p:pRg st="4" end="4"/>
                                            </p:txEl>
                                          </p:spTgt>
                                        </p:tgtEl>
                                        <p:attrNameLst>
                                          <p:attrName>style.color</p:attrName>
                                        </p:attrNameLst>
                                      </p:cBhvr>
                                      <p:to>
                                        <a:schemeClr val="bg1"/>
                                      </p:to>
                                    </p:animClr>
                                    <p:animClr clrSpc="rgb" dir="cw">
                                      <p:cBhvr>
                                        <p:cTn id="66" dur="250" autoRev="1" fill="remove"/>
                                        <p:tgtEl>
                                          <p:spTgt spid="3">
                                            <p:txEl>
                                              <p:pRg st="4" end="4"/>
                                            </p:txEl>
                                          </p:spTgt>
                                        </p:tgtEl>
                                        <p:attrNameLst>
                                          <p:attrName>fillcolor</p:attrName>
                                        </p:attrNameLst>
                                      </p:cBhvr>
                                      <p:to>
                                        <a:schemeClr val="bg1"/>
                                      </p:to>
                                    </p:animClr>
                                    <p:set>
                                      <p:cBhvr>
                                        <p:cTn id="67" dur="250" autoRev="1" fill="remove"/>
                                        <p:tgtEl>
                                          <p:spTgt spid="3">
                                            <p:txEl>
                                              <p:pRg st="4" end="4"/>
                                            </p:txEl>
                                          </p:spTgt>
                                        </p:tgtEl>
                                        <p:attrNameLst>
                                          <p:attrName>fill.type</p:attrName>
                                        </p:attrNameLst>
                                      </p:cBhvr>
                                      <p:to>
                                        <p:strVal val="solid"/>
                                      </p:to>
                                    </p:set>
                                    <p:set>
                                      <p:cBhvr>
                                        <p:cTn id="68" dur="250" autoRev="1" fill="remove"/>
                                        <p:tgtEl>
                                          <p:spTgt spid="3">
                                            <p:txEl>
                                              <p:pRg st="4" end="4"/>
                                            </p:txEl>
                                          </p:spTgt>
                                        </p:tgtEl>
                                        <p:attrNameLst>
                                          <p:attrName>fill.on</p:attrName>
                                        </p:attrNameLst>
                                      </p:cBhvr>
                                      <p:to>
                                        <p:strVal val="true"/>
                                      </p:to>
                                    </p:set>
                                  </p:childTnLst>
                                </p:cTn>
                              </p:par>
                            </p:childTnLst>
                          </p:cTn>
                        </p:par>
                      </p:childTnLst>
                    </p:cTn>
                  </p:par>
                  <p:par>
                    <p:cTn id="69" fill="hold">
                      <p:stCondLst>
                        <p:cond delay="indefinite"/>
                      </p:stCondLst>
                      <p:childTnLst>
                        <p:par>
                          <p:cTn id="70" fill="hold">
                            <p:stCondLst>
                              <p:cond delay="0"/>
                            </p:stCondLst>
                            <p:childTnLst>
                              <p:par>
                                <p:cTn id="71" presetID="27" presetClass="emph" presetSubtype="0" fill="remove" grpId="0" nodeType="clickEffect">
                                  <p:stCondLst>
                                    <p:cond delay="0"/>
                                  </p:stCondLst>
                                  <p:childTnLst>
                                    <p:animClr clrSpc="rgb" dir="cw">
                                      <p:cBhvr override="childStyle">
                                        <p:cTn id="72" dur="250" autoRev="1" fill="remove"/>
                                        <p:tgtEl>
                                          <p:spTgt spid="3">
                                            <p:txEl>
                                              <p:pRg st="5" end="5"/>
                                            </p:txEl>
                                          </p:spTgt>
                                        </p:tgtEl>
                                        <p:attrNameLst>
                                          <p:attrName>style.color</p:attrName>
                                        </p:attrNameLst>
                                      </p:cBhvr>
                                      <p:to>
                                        <a:schemeClr val="bg1"/>
                                      </p:to>
                                    </p:animClr>
                                    <p:animClr clrSpc="rgb" dir="cw">
                                      <p:cBhvr>
                                        <p:cTn id="73" dur="250" autoRev="1" fill="remove"/>
                                        <p:tgtEl>
                                          <p:spTgt spid="3">
                                            <p:txEl>
                                              <p:pRg st="5" end="5"/>
                                            </p:txEl>
                                          </p:spTgt>
                                        </p:tgtEl>
                                        <p:attrNameLst>
                                          <p:attrName>fillcolor</p:attrName>
                                        </p:attrNameLst>
                                      </p:cBhvr>
                                      <p:to>
                                        <a:schemeClr val="bg1"/>
                                      </p:to>
                                    </p:animClr>
                                    <p:set>
                                      <p:cBhvr>
                                        <p:cTn id="74" dur="250" autoRev="1" fill="remove"/>
                                        <p:tgtEl>
                                          <p:spTgt spid="3">
                                            <p:txEl>
                                              <p:pRg st="5" end="5"/>
                                            </p:txEl>
                                          </p:spTgt>
                                        </p:tgtEl>
                                        <p:attrNameLst>
                                          <p:attrName>fill.type</p:attrName>
                                        </p:attrNameLst>
                                      </p:cBhvr>
                                      <p:to>
                                        <p:strVal val="solid"/>
                                      </p:to>
                                    </p:set>
                                    <p:set>
                                      <p:cBhvr>
                                        <p:cTn id="75" dur="250" autoRev="1" fill="remove"/>
                                        <p:tgtEl>
                                          <p:spTgt spid="3">
                                            <p:txEl>
                                              <p:pRg st="5" end="5"/>
                                            </p:txEl>
                                          </p:spTgt>
                                        </p:tgtEl>
                                        <p:attrNameLst>
                                          <p:attrName>fill.on</p:attrName>
                                        </p:attrNameLst>
                                      </p:cBhvr>
                                      <p:to>
                                        <p:strVal val="true"/>
                                      </p:to>
                                    </p:set>
                                  </p:childTnLst>
                                </p:cTn>
                              </p:par>
                            </p:childTnLst>
                          </p:cTn>
                        </p:par>
                      </p:childTnLst>
                    </p:cTn>
                  </p:par>
                  <p:par>
                    <p:cTn id="76" fill="hold">
                      <p:stCondLst>
                        <p:cond delay="indefinite"/>
                      </p:stCondLst>
                      <p:childTnLst>
                        <p:par>
                          <p:cTn id="77" fill="hold">
                            <p:stCondLst>
                              <p:cond delay="0"/>
                            </p:stCondLst>
                            <p:childTnLst>
                              <p:par>
                                <p:cTn id="78" presetID="27" presetClass="emph" presetSubtype="0" fill="remove" grpId="0" nodeType="clickEffect">
                                  <p:stCondLst>
                                    <p:cond delay="0"/>
                                  </p:stCondLst>
                                  <p:childTnLst>
                                    <p:animClr clrSpc="rgb" dir="cw">
                                      <p:cBhvr override="childStyle">
                                        <p:cTn id="79" dur="250" autoRev="1" fill="remove"/>
                                        <p:tgtEl>
                                          <p:spTgt spid="3">
                                            <p:txEl>
                                              <p:pRg st="6" end="6"/>
                                            </p:txEl>
                                          </p:spTgt>
                                        </p:tgtEl>
                                        <p:attrNameLst>
                                          <p:attrName>style.color</p:attrName>
                                        </p:attrNameLst>
                                      </p:cBhvr>
                                      <p:to>
                                        <a:schemeClr val="bg1"/>
                                      </p:to>
                                    </p:animClr>
                                    <p:animClr clrSpc="rgb" dir="cw">
                                      <p:cBhvr>
                                        <p:cTn id="80" dur="250" autoRev="1" fill="remove"/>
                                        <p:tgtEl>
                                          <p:spTgt spid="3">
                                            <p:txEl>
                                              <p:pRg st="6" end="6"/>
                                            </p:txEl>
                                          </p:spTgt>
                                        </p:tgtEl>
                                        <p:attrNameLst>
                                          <p:attrName>fillcolor</p:attrName>
                                        </p:attrNameLst>
                                      </p:cBhvr>
                                      <p:to>
                                        <a:schemeClr val="bg1"/>
                                      </p:to>
                                    </p:animClr>
                                    <p:set>
                                      <p:cBhvr>
                                        <p:cTn id="81" dur="250" autoRev="1" fill="remove"/>
                                        <p:tgtEl>
                                          <p:spTgt spid="3">
                                            <p:txEl>
                                              <p:pRg st="6" end="6"/>
                                            </p:txEl>
                                          </p:spTgt>
                                        </p:tgtEl>
                                        <p:attrNameLst>
                                          <p:attrName>fill.type</p:attrName>
                                        </p:attrNameLst>
                                      </p:cBhvr>
                                      <p:to>
                                        <p:strVal val="solid"/>
                                      </p:to>
                                    </p:set>
                                    <p:set>
                                      <p:cBhvr>
                                        <p:cTn id="82" dur="250" autoRev="1" fill="remove"/>
                                        <p:tgtEl>
                                          <p:spTgt spid="3">
                                            <p:txEl>
                                              <p:pRg st="6" end="6"/>
                                            </p:txEl>
                                          </p:spTgt>
                                        </p:tgtEl>
                                        <p:attrNameLst>
                                          <p:attrName>fill.on</p:attrName>
                                        </p:attrNameLst>
                                      </p:cBhvr>
                                      <p:to>
                                        <p:strVal val="true"/>
                                      </p:to>
                                    </p:set>
                                  </p:childTnLst>
                                </p:cTn>
                              </p:par>
                            </p:childTnLst>
                          </p:cTn>
                        </p:par>
                      </p:childTnLst>
                    </p:cTn>
                  </p:par>
                  <p:par>
                    <p:cTn id="83" fill="hold">
                      <p:stCondLst>
                        <p:cond delay="indefinite"/>
                      </p:stCondLst>
                      <p:childTnLst>
                        <p:par>
                          <p:cTn id="84" fill="hold">
                            <p:stCondLst>
                              <p:cond delay="0"/>
                            </p:stCondLst>
                            <p:childTnLst>
                              <p:par>
                                <p:cTn id="85" presetID="27" presetClass="emph" presetSubtype="0" fill="remove" grpId="0" nodeType="clickEffect">
                                  <p:stCondLst>
                                    <p:cond delay="0"/>
                                  </p:stCondLst>
                                  <p:childTnLst>
                                    <p:animClr clrSpc="rgb" dir="cw">
                                      <p:cBhvr override="childStyle">
                                        <p:cTn id="86" dur="250" autoRev="1" fill="remove"/>
                                        <p:tgtEl>
                                          <p:spTgt spid="3">
                                            <p:txEl>
                                              <p:pRg st="7" end="7"/>
                                            </p:txEl>
                                          </p:spTgt>
                                        </p:tgtEl>
                                        <p:attrNameLst>
                                          <p:attrName>style.color</p:attrName>
                                        </p:attrNameLst>
                                      </p:cBhvr>
                                      <p:to>
                                        <a:schemeClr val="bg1"/>
                                      </p:to>
                                    </p:animClr>
                                    <p:animClr clrSpc="rgb" dir="cw">
                                      <p:cBhvr>
                                        <p:cTn id="87" dur="250" autoRev="1" fill="remove"/>
                                        <p:tgtEl>
                                          <p:spTgt spid="3">
                                            <p:txEl>
                                              <p:pRg st="7" end="7"/>
                                            </p:txEl>
                                          </p:spTgt>
                                        </p:tgtEl>
                                        <p:attrNameLst>
                                          <p:attrName>fillcolor</p:attrName>
                                        </p:attrNameLst>
                                      </p:cBhvr>
                                      <p:to>
                                        <a:schemeClr val="bg1"/>
                                      </p:to>
                                    </p:animClr>
                                    <p:set>
                                      <p:cBhvr>
                                        <p:cTn id="88" dur="250" autoRev="1" fill="remove"/>
                                        <p:tgtEl>
                                          <p:spTgt spid="3">
                                            <p:txEl>
                                              <p:pRg st="7" end="7"/>
                                            </p:txEl>
                                          </p:spTgt>
                                        </p:tgtEl>
                                        <p:attrNameLst>
                                          <p:attrName>fill.type</p:attrName>
                                        </p:attrNameLst>
                                      </p:cBhvr>
                                      <p:to>
                                        <p:strVal val="solid"/>
                                      </p:to>
                                    </p:set>
                                    <p:set>
                                      <p:cBhvr>
                                        <p:cTn id="89" dur="250" autoRev="1" fill="remove"/>
                                        <p:tgtEl>
                                          <p:spTgt spid="3">
                                            <p:txEl>
                                              <p:pRg st="7" end="7"/>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3466" y="786383"/>
            <a:ext cx="3517566" cy="2093975"/>
          </a:xfrm>
        </p:spPr>
        <p:txBody>
          <a:bodyPr/>
          <a:lstStyle/>
          <a:p>
            <a:r>
              <a:rPr lang="en-US" dirty="0"/>
              <a:t>Contents:</a:t>
            </a:r>
            <a:endParaRPr lang="en-IN" dirty="0"/>
          </a:p>
        </p:txBody>
      </p:sp>
      <p:sp>
        <p:nvSpPr>
          <p:cNvPr id="3" name="Content Placeholder 2"/>
          <p:cNvSpPr>
            <a:spLocks noGrp="1"/>
          </p:cNvSpPr>
          <p:nvPr>
            <p:ph idx="1"/>
          </p:nvPr>
        </p:nvSpPr>
        <p:spPr/>
        <p:txBody>
          <a:bodyPr/>
          <a:lstStyle/>
          <a:p>
            <a:pPr>
              <a:buFont typeface="Wingdings" panose="05000000000000000000" pitchFamily="2" charset="2"/>
              <a:buChar char="v"/>
            </a:pPr>
            <a:endParaRPr lang="en-US" b="1" dirty="0"/>
          </a:p>
          <a:p>
            <a:pPr>
              <a:buFont typeface="Wingdings" panose="05000000000000000000" pitchFamily="2" charset="2"/>
              <a:buChar char="v"/>
            </a:pPr>
            <a:r>
              <a:rPr lang="en-US" b="1" dirty="0"/>
              <a:t>Abstract </a:t>
            </a:r>
            <a:endParaRPr lang="en-US" b="1" dirty="0"/>
          </a:p>
          <a:p>
            <a:pPr>
              <a:buFont typeface="Wingdings" panose="05000000000000000000" pitchFamily="2" charset="2"/>
              <a:buChar char="v"/>
            </a:pPr>
            <a:r>
              <a:rPr lang="en-US" b="1" dirty="0"/>
              <a:t>Introduction</a:t>
            </a:r>
            <a:endParaRPr lang="en-US" b="1" dirty="0"/>
          </a:p>
          <a:p>
            <a:pPr>
              <a:buFont typeface="Wingdings" panose="05000000000000000000" pitchFamily="2" charset="2"/>
              <a:buChar char="v"/>
            </a:pPr>
            <a:r>
              <a:rPr lang="en-US" b="1" dirty="0"/>
              <a:t>System Architecture</a:t>
            </a:r>
            <a:endParaRPr lang="en-US" b="1" dirty="0"/>
          </a:p>
          <a:p>
            <a:pPr>
              <a:buFont typeface="Wingdings" panose="05000000000000000000" pitchFamily="2" charset="2"/>
              <a:buChar char="v"/>
            </a:pPr>
            <a:r>
              <a:rPr lang="en-US" b="1" dirty="0"/>
              <a:t>Existing System </a:t>
            </a:r>
            <a:endParaRPr lang="en-US" b="1" dirty="0"/>
          </a:p>
          <a:p>
            <a:pPr>
              <a:buFont typeface="Wingdings" panose="05000000000000000000" pitchFamily="2" charset="2"/>
              <a:buChar char="v"/>
            </a:pPr>
            <a:r>
              <a:rPr lang="en-US" b="1" dirty="0"/>
              <a:t>Proposed System </a:t>
            </a:r>
            <a:endParaRPr lang="en-US" b="1" dirty="0"/>
          </a:p>
          <a:p>
            <a:pPr>
              <a:buFont typeface="Wingdings" panose="05000000000000000000" pitchFamily="2" charset="2"/>
              <a:buChar char="v"/>
            </a:pPr>
            <a:r>
              <a:rPr lang="en-US" dirty="0"/>
              <a:t> </a:t>
            </a:r>
            <a:r>
              <a:rPr lang="en-US" b="1" dirty="0"/>
              <a:t>Advantages </a:t>
            </a:r>
            <a:endParaRPr lang="en-US" b="1" dirty="0"/>
          </a:p>
          <a:p>
            <a:pPr>
              <a:buFont typeface="Wingdings" panose="05000000000000000000" pitchFamily="2" charset="2"/>
              <a:buChar char="v"/>
            </a:pPr>
            <a:r>
              <a:rPr lang="en-US" b="1" dirty="0"/>
              <a:t> Disadvantages </a:t>
            </a:r>
            <a:endParaRPr lang="en-US" b="1" dirty="0"/>
          </a:p>
          <a:p>
            <a:pPr>
              <a:buFont typeface="Wingdings" panose="05000000000000000000" pitchFamily="2" charset="2"/>
              <a:buChar char="v"/>
            </a:pPr>
            <a:r>
              <a:rPr lang="en-US" dirty="0"/>
              <a:t> </a:t>
            </a:r>
            <a:r>
              <a:rPr lang="en-US" b="1" dirty="0"/>
              <a:t>Screenshots </a:t>
            </a:r>
            <a:endParaRPr lang="en-US" b="1" dirty="0"/>
          </a:p>
          <a:p>
            <a:pPr>
              <a:buFont typeface="Wingdings" panose="05000000000000000000" pitchFamily="2" charset="2"/>
              <a:buChar char="v"/>
            </a:pPr>
            <a:r>
              <a:rPr lang="en-US" b="1" dirty="0"/>
              <a:t>Conclusion</a:t>
            </a:r>
            <a:endParaRPr lang="en-US" b="1" dirty="0"/>
          </a:p>
          <a:p>
            <a:pPr marL="0" indent="0">
              <a:buNone/>
            </a:pPr>
            <a:endParaRPr lang="en-US" dirty="0"/>
          </a:p>
        </p:txBody>
      </p:sp>
      <p:sp>
        <p:nvSpPr>
          <p:cNvPr id="4" name="Text Placeholder 3"/>
          <p:cNvSpPr>
            <a:spLocks noGrp="1"/>
          </p:cNvSpPr>
          <p:nvPr>
            <p:ph type="body" sz="half" idx="2"/>
          </p:nvPr>
        </p:nvSpPr>
        <p:spPr/>
        <p:txBody>
          <a:bodyPr/>
          <a:lstStyle/>
          <a:p>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 calcmode="lin" valueType="num">
                                      <p:cBhvr additive="base">
                                        <p:cTn id="1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 calcmode="lin" valueType="num">
                                      <p:cBhvr additive="base">
                                        <p:cTn id="2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 calcmode="lin" valueType="num">
                                      <p:cBhvr additive="base">
                                        <p:cTn id="24"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 calcmode="lin" valueType="num">
                                      <p:cBhvr additive="base">
                                        <p:cTn id="2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 calcmode="lin" valueType="num">
                                      <p:cBhvr additive="base">
                                        <p:cTn id="32"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 calcmode="lin" valueType="num">
                                      <p:cBhvr additive="base">
                                        <p:cTn id="36"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anim calcmode="lin" valueType="num">
                                      <p:cBhvr additive="base">
                                        <p:cTn id="40"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8" end="8"/>
                                            </p:txEl>
                                          </p:spTgt>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 calcmode="lin" valueType="num">
                                      <p:cBhvr additive="base">
                                        <p:cTn id="44"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3466" y="786383"/>
            <a:ext cx="3517567" cy="2438598"/>
          </a:xfrm>
        </p:spPr>
        <p:txBody>
          <a:bodyPr/>
          <a:lstStyle/>
          <a:p>
            <a:r>
              <a:rPr lang="en-US" dirty="0"/>
              <a:t>Abstract </a:t>
            </a:r>
            <a:endParaRPr lang="en-IN" dirty="0"/>
          </a:p>
        </p:txBody>
      </p:sp>
      <p:sp>
        <p:nvSpPr>
          <p:cNvPr id="3" name="Content Placeholder 2"/>
          <p:cNvSpPr>
            <a:spLocks noGrp="1"/>
          </p:cNvSpPr>
          <p:nvPr>
            <p:ph idx="1"/>
          </p:nvPr>
        </p:nvSpPr>
        <p:spPr>
          <a:xfrm>
            <a:off x="5458984" y="373627"/>
            <a:ext cx="5928344" cy="5978012"/>
          </a:xfrm>
        </p:spPr>
        <p:txBody>
          <a:bodyPr>
            <a:normAutofit/>
          </a:bodyPr>
          <a:lstStyle/>
          <a:p>
            <a:pPr marL="377190" indent="-285750" algn="just">
              <a:lnSpc>
                <a:spcPct val="107000"/>
              </a:lnSpc>
              <a:spcAft>
                <a:spcPts val="0"/>
              </a:spcAft>
              <a:buFont typeface="Wingdings" panose="05000000000000000000" pitchFamily="2" charset="2"/>
              <a:buChar char="Ø"/>
            </a:pPr>
            <a:r>
              <a:rPr lang="en-US" sz="1800" kern="0" dirty="0">
                <a:solidFill>
                  <a:srgbClr val="333333"/>
                </a:solidFill>
                <a:effectLst/>
                <a:latin typeface="Times New Roman" panose="02020603050405020304" pitchFamily="18" charset="0"/>
                <a:cs typeface="Times New Roman" panose="02020603050405020304" pitchFamily="18" charset="0"/>
              </a:rPr>
              <a:t>In India a countless number of children are reported missing every year. Among the </a:t>
            </a:r>
            <a:endParaRPr lang="en-US" sz="1800" kern="100" dirty="0">
              <a:effectLst/>
              <a:latin typeface="Calibri" panose="020F0502020204030204" pitchFamily="34" charset="0"/>
              <a:cs typeface="Times New Roman" panose="02020603050405020304" pitchFamily="18" charset="0"/>
            </a:endParaRPr>
          </a:p>
          <a:p>
            <a:pPr algn="just">
              <a:lnSpc>
                <a:spcPct val="107000"/>
              </a:lnSpc>
              <a:spcAft>
                <a:spcPts val="0"/>
              </a:spcAft>
            </a:pPr>
            <a:r>
              <a:rPr lang="en-US" sz="1800" kern="0" dirty="0">
                <a:solidFill>
                  <a:srgbClr val="333333"/>
                </a:solidFill>
                <a:effectLst/>
                <a:latin typeface="Times New Roman" panose="02020603050405020304" pitchFamily="18" charset="0"/>
                <a:cs typeface="Times New Roman" panose="02020603050405020304" pitchFamily="18" charset="0"/>
              </a:rPr>
              <a:t>missing child cases a large percentage of children remain untraced.    </a:t>
            </a:r>
            <a:endParaRPr lang="en-US" sz="1800" kern="0" dirty="0">
              <a:solidFill>
                <a:srgbClr val="333333"/>
              </a:solidFill>
              <a:effectLst/>
              <a:latin typeface="Times New Roman" panose="02020603050405020304" pitchFamily="18" charset="0"/>
              <a:cs typeface="Times New Roman" panose="02020603050405020304" pitchFamily="18" charset="0"/>
            </a:endParaRPr>
          </a:p>
          <a:p>
            <a:pPr algn="just">
              <a:lnSpc>
                <a:spcPct val="107000"/>
              </a:lnSpc>
              <a:spcAft>
                <a:spcPts val="0"/>
              </a:spcAft>
              <a:buFont typeface="Wingdings" panose="05000000000000000000" pitchFamily="2" charset="2"/>
              <a:buChar char="Ø"/>
            </a:pPr>
            <a:r>
              <a:rPr lang="en-US" sz="1800" kern="0" dirty="0">
                <a:solidFill>
                  <a:srgbClr val="333333"/>
                </a:solidFill>
                <a:latin typeface="Times New Roman" panose="02020603050405020304" pitchFamily="18" charset="0"/>
                <a:cs typeface="Times New Roman" panose="02020603050405020304" pitchFamily="18" charset="0"/>
              </a:rPr>
              <a:t>      </a:t>
            </a:r>
            <a:r>
              <a:rPr lang="en-US" sz="1800" kern="0" dirty="0">
                <a:solidFill>
                  <a:srgbClr val="333333"/>
                </a:solidFill>
                <a:effectLst/>
                <a:latin typeface="Times New Roman" panose="02020603050405020304" pitchFamily="18" charset="0"/>
                <a:cs typeface="Times New Roman" panose="02020603050405020304" pitchFamily="18" charset="0"/>
              </a:rPr>
              <a:t>This paper presents a novel use of deep learning methodology for identifying the reported missing child from the photos of multitude of children available, with the help of face recognition.. </a:t>
            </a:r>
            <a:endParaRPr lang="en-US" sz="1800" kern="100" dirty="0">
              <a:effectLst/>
              <a:latin typeface="Calibri" panose="020F0502020204030204" pitchFamily="34" charset="0"/>
              <a:cs typeface="Times New Roman" panose="02020603050405020304" pitchFamily="18" charset="0"/>
            </a:endParaRPr>
          </a:p>
          <a:p>
            <a:pPr algn="just">
              <a:lnSpc>
                <a:spcPct val="107000"/>
              </a:lnSpc>
              <a:spcAft>
                <a:spcPts val="0"/>
              </a:spcAft>
              <a:buFont typeface="Wingdings" panose="05000000000000000000" pitchFamily="2" charset="2"/>
              <a:buChar char="Ø"/>
            </a:pPr>
            <a:r>
              <a:rPr lang="en-US" sz="1800" kern="0" dirty="0">
                <a:solidFill>
                  <a:srgbClr val="333333"/>
                </a:solidFill>
                <a:effectLst/>
                <a:latin typeface="Times New Roman" panose="02020603050405020304" pitchFamily="18" charset="0"/>
                <a:cs typeface="Times New Roman" panose="02020603050405020304" pitchFamily="18" charset="0"/>
              </a:rPr>
              <a:t>  The photo will be automatically compared with the registered photos of the missing child </a:t>
            </a:r>
            <a:r>
              <a:rPr lang="en-US" sz="1800" kern="100" dirty="0">
                <a:latin typeface="Calibri" panose="020F0502020204030204" pitchFamily="34" charset="0"/>
                <a:cs typeface="Times New Roman" panose="02020603050405020304" pitchFamily="18" charset="0"/>
              </a:rPr>
              <a:t> </a:t>
            </a:r>
            <a:r>
              <a:rPr lang="en-US" sz="1800" kern="0" dirty="0">
                <a:solidFill>
                  <a:srgbClr val="333333"/>
                </a:solidFill>
                <a:effectLst/>
                <a:latin typeface="Times New Roman" panose="02020603050405020304" pitchFamily="18" charset="0"/>
                <a:cs typeface="Times New Roman" panose="02020603050405020304" pitchFamily="18" charset="0"/>
              </a:rPr>
              <a:t>rom the repository.</a:t>
            </a:r>
            <a:endParaRPr lang="en-US" sz="1800" kern="0" dirty="0">
              <a:solidFill>
                <a:srgbClr val="333333"/>
              </a:solidFill>
              <a:effectLst/>
              <a:latin typeface="Times New Roman" panose="02020603050405020304" pitchFamily="18" charset="0"/>
              <a:cs typeface="Times New Roman" panose="02020603050405020304" pitchFamily="18" charset="0"/>
            </a:endParaRPr>
          </a:p>
          <a:p>
            <a:pPr algn="just">
              <a:lnSpc>
                <a:spcPct val="107000"/>
              </a:lnSpc>
              <a:spcAft>
                <a:spcPts val="0"/>
              </a:spcAft>
              <a:buFont typeface="Wingdings" panose="05000000000000000000" pitchFamily="2" charset="2"/>
              <a:buChar char="Ø"/>
            </a:pPr>
            <a:r>
              <a:rPr lang="en-US" sz="1800" kern="0" dirty="0">
                <a:solidFill>
                  <a:srgbClr val="333333"/>
                </a:solidFill>
                <a:effectLst/>
                <a:latin typeface="Times New Roman" panose="02020603050405020304" pitchFamily="18" charset="0"/>
                <a:cs typeface="Times New Roman" panose="02020603050405020304" pitchFamily="18" charset="0"/>
              </a:rPr>
              <a:t> The Convolutional Neural Network (CNN), a highly effective deep learning technique for image based applications is adopted here for face recognition Face descriptors are extracted from the images using a pre-trained CNN model VGG</a:t>
            </a:r>
            <a:r>
              <a:rPr lang="en-US" sz="1800" kern="0" dirty="0">
                <a:effectLst/>
                <a:latin typeface="Times New Roman" panose="02020603050405020304" pitchFamily="18" charset="0"/>
                <a:cs typeface="Times New Roman" panose="02020603050405020304" pitchFamily="18" charset="0"/>
              </a:rPr>
              <a:t> </a:t>
            </a:r>
            <a:r>
              <a:rPr lang="en-US" sz="1800" kern="0" dirty="0">
                <a:solidFill>
                  <a:srgbClr val="333333"/>
                </a:solidFill>
                <a:effectLst/>
                <a:latin typeface="Times New Roman" panose="02020603050405020304" pitchFamily="18" charset="0"/>
                <a:cs typeface="Times New Roman" panose="02020603050405020304" pitchFamily="18" charset="0"/>
              </a:rPr>
              <a:t>Face deep architecture. </a:t>
            </a:r>
            <a:endParaRPr lang="en-IN" dirty="0"/>
          </a:p>
        </p:txBody>
      </p:sp>
      <p:sp>
        <p:nvSpPr>
          <p:cNvPr id="4" name="Text Placeholder 3"/>
          <p:cNvSpPr>
            <a:spLocks noGrp="1"/>
          </p:cNvSpPr>
          <p:nvPr>
            <p:ph type="body" sz="half" idx="2"/>
          </p:nvPr>
        </p:nvSpPr>
        <p:spPr>
          <a:xfrm>
            <a:off x="643465" y="3429000"/>
            <a:ext cx="3517567" cy="2678555"/>
          </a:xfrm>
        </p:spPr>
        <p:txBody>
          <a:bodyPr/>
          <a:lstStyle/>
          <a:p>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par>
                                <p:cTn id="13" presetID="6" presetClass="entr" presetSubtype="16"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circle(in)">
                                      <p:cBhvr>
                                        <p:cTn id="15" dur="2000"/>
                                        <p:tgtEl>
                                          <p:spTgt spid="3">
                                            <p:txEl>
                                              <p:pRg st="1" end="1"/>
                                            </p:txEl>
                                          </p:spTgt>
                                        </p:tgtEl>
                                      </p:cBhvr>
                                    </p:animEffect>
                                  </p:childTnLst>
                                </p:cTn>
                              </p:par>
                              <p:par>
                                <p:cTn id="16" presetID="6" presetClass="entr" presetSubtype="16"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circle(in)">
                                      <p:cBhvr>
                                        <p:cTn id="18" dur="2000"/>
                                        <p:tgtEl>
                                          <p:spTgt spid="3">
                                            <p:txEl>
                                              <p:pRg st="2" end="2"/>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circle(in)">
                                      <p:cBhvr>
                                        <p:cTn id="21" dur="2000"/>
                                        <p:tgtEl>
                                          <p:spTgt spid="3">
                                            <p:txEl>
                                              <p:pRg st="3" end="3"/>
                                            </p:txEl>
                                          </p:spTgt>
                                        </p:tgtEl>
                                      </p:cBhvr>
                                    </p:animEffect>
                                  </p:childTnLst>
                                </p:cTn>
                              </p:par>
                              <p:par>
                                <p:cTn id="22" presetID="6" presetClass="entr" presetSubtype="16"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circle(in)">
                                      <p:cBhvr>
                                        <p:cTn id="24" dur="2000"/>
                                        <p:tgtEl>
                                          <p:spTgt spid="3">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7" presetClass="emph" presetSubtype="0" fill="remove" grpId="0" nodeType="clickEffect">
                                  <p:stCondLst>
                                    <p:cond delay="0"/>
                                  </p:stCondLst>
                                  <p:childTnLst>
                                    <p:animClr clrSpc="rgb" dir="cw">
                                      <p:cBhvr override="childStyle">
                                        <p:cTn id="28" dur="250" autoRev="1" fill="remove"/>
                                        <p:tgtEl>
                                          <p:spTgt spid="3">
                                            <p:txEl>
                                              <p:pRg st="0" end="0"/>
                                            </p:txEl>
                                          </p:spTgt>
                                        </p:tgtEl>
                                        <p:attrNameLst>
                                          <p:attrName>style.color</p:attrName>
                                        </p:attrNameLst>
                                      </p:cBhvr>
                                      <p:to>
                                        <a:schemeClr val="bg1"/>
                                      </p:to>
                                    </p:animClr>
                                    <p:animClr clrSpc="rgb" dir="cw">
                                      <p:cBhvr>
                                        <p:cTn id="29" dur="250" autoRev="1" fill="remove"/>
                                        <p:tgtEl>
                                          <p:spTgt spid="3">
                                            <p:txEl>
                                              <p:pRg st="0" end="0"/>
                                            </p:txEl>
                                          </p:spTgt>
                                        </p:tgtEl>
                                        <p:attrNameLst>
                                          <p:attrName>fillcolor</p:attrName>
                                        </p:attrNameLst>
                                      </p:cBhvr>
                                      <p:to>
                                        <a:schemeClr val="bg1"/>
                                      </p:to>
                                    </p:animClr>
                                    <p:set>
                                      <p:cBhvr>
                                        <p:cTn id="30" dur="250" autoRev="1" fill="remove"/>
                                        <p:tgtEl>
                                          <p:spTgt spid="3">
                                            <p:txEl>
                                              <p:pRg st="0" end="0"/>
                                            </p:txEl>
                                          </p:spTgt>
                                        </p:tgtEl>
                                        <p:attrNameLst>
                                          <p:attrName>fill.type</p:attrName>
                                        </p:attrNameLst>
                                      </p:cBhvr>
                                      <p:to>
                                        <p:strVal val="solid"/>
                                      </p:to>
                                    </p:set>
                                    <p:set>
                                      <p:cBhvr>
                                        <p:cTn id="31" dur="250" autoRev="1" fill="remove"/>
                                        <p:tgtEl>
                                          <p:spTgt spid="3">
                                            <p:txEl>
                                              <p:pRg st="0" end="0"/>
                                            </p:txEl>
                                          </p:spTgt>
                                        </p:tgtEl>
                                        <p:attrNameLst>
                                          <p:attrName>fill.on</p:attrName>
                                        </p:attrNameLst>
                                      </p:cBhvr>
                                      <p:to>
                                        <p:strVal val="true"/>
                                      </p:to>
                                    </p:set>
                                  </p:childTnLst>
                                </p:cTn>
                              </p:par>
                            </p:childTnLst>
                          </p:cTn>
                        </p:par>
                      </p:childTnLst>
                    </p:cTn>
                  </p:par>
                  <p:par>
                    <p:cTn id="32" fill="hold">
                      <p:stCondLst>
                        <p:cond delay="indefinite"/>
                      </p:stCondLst>
                      <p:childTnLst>
                        <p:par>
                          <p:cTn id="33" fill="hold">
                            <p:stCondLst>
                              <p:cond delay="0"/>
                            </p:stCondLst>
                            <p:childTnLst>
                              <p:par>
                                <p:cTn id="34" presetID="27" presetClass="emph" presetSubtype="0" fill="remove" grpId="0" nodeType="clickEffect">
                                  <p:stCondLst>
                                    <p:cond delay="0"/>
                                  </p:stCondLst>
                                  <p:childTnLst>
                                    <p:animClr clrSpc="rgb" dir="cw">
                                      <p:cBhvr override="childStyle">
                                        <p:cTn id="35" dur="250" autoRev="1" fill="remove"/>
                                        <p:tgtEl>
                                          <p:spTgt spid="3">
                                            <p:txEl>
                                              <p:pRg st="1" end="1"/>
                                            </p:txEl>
                                          </p:spTgt>
                                        </p:tgtEl>
                                        <p:attrNameLst>
                                          <p:attrName>style.color</p:attrName>
                                        </p:attrNameLst>
                                      </p:cBhvr>
                                      <p:to>
                                        <a:schemeClr val="bg1"/>
                                      </p:to>
                                    </p:animClr>
                                    <p:animClr clrSpc="rgb" dir="cw">
                                      <p:cBhvr>
                                        <p:cTn id="36" dur="250" autoRev="1" fill="remove"/>
                                        <p:tgtEl>
                                          <p:spTgt spid="3">
                                            <p:txEl>
                                              <p:pRg st="1" end="1"/>
                                            </p:txEl>
                                          </p:spTgt>
                                        </p:tgtEl>
                                        <p:attrNameLst>
                                          <p:attrName>fillcolor</p:attrName>
                                        </p:attrNameLst>
                                      </p:cBhvr>
                                      <p:to>
                                        <a:schemeClr val="bg1"/>
                                      </p:to>
                                    </p:animClr>
                                    <p:set>
                                      <p:cBhvr>
                                        <p:cTn id="37" dur="250" autoRev="1" fill="remove"/>
                                        <p:tgtEl>
                                          <p:spTgt spid="3">
                                            <p:txEl>
                                              <p:pRg st="1" end="1"/>
                                            </p:txEl>
                                          </p:spTgt>
                                        </p:tgtEl>
                                        <p:attrNameLst>
                                          <p:attrName>fill.type</p:attrName>
                                        </p:attrNameLst>
                                      </p:cBhvr>
                                      <p:to>
                                        <p:strVal val="solid"/>
                                      </p:to>
                                    </p:set>
                                    <p:set>
                                      <p:cBhvr>
                                        <p:cTn id="38" dur="250" autoRev="1" fill="remove"/>
                                        <p:tgtEl>
                                          <p:spTgt spid="3">
                                            <p:txEl>
                                              <p:pRg st="1" end="1"/>
                                            </p:txEl>
                                          </p:spTgt>
                                        </p:tgtEl>
                                        <p:attrNameLst>
                                          <p:attrName>fill.on</p:attrName>
                                        </p:attrNameLst>
                                      </p:cBhvr>
                                      <p:to>
                                        <p:strVal val="true"/>
                                      </p:to>
                                    </p:set>
                                  </p:childTnLst>
                                </p:cTn>
                              </p:par>
                            </p:childTnLst>
                          </p:cTn>
                        </p:par>
                      </p:childTnLst>
                    </p:cTn>
                  </p:par>
                  <p:par>
                    <p:cTn id="39" fill="hold">
                      <p:stCondLst>
                        <p:cond delay="indefinite"/>
                      </p:stCondLst>
                      <p:childTnLst>
                        <p:par>
                          <p:cTn id="40" fill="hold">
                            <p:stCondLst>
                              <p:cond delay="0"/>
                            </p:stCondLst>
                            <p:childTnLst>
                              <p:par>
                                <p:cTn id="41" presetID="27" presetClass="emph" presetSubtype="0" fill="remove" grpId="0" nodeType="clickEffect">
                                  <p:stCondLst>
                                    <p:cond delay="0"/>
                                  </p:stCondLst>
                                  <p:childTnLst>
                                    <p:animClr clrSpc="rgb" dir="cw">
                                      <p:cBhvr override="childStyle">
                                        <p:cTn id="42" dur="250" autoRev="1" fill="remove"/>
                                        <p:tgtEl>
                                          <p:spTgt spid="3">
                                            <p:txEl>
                                              <p:pRg st="2" end="2"/>
                                            </p:txEl>
                                          </p:spTgt>
                                        </p:tgtEl>
                                        <p:attrNameLst>
                                          <p:attrName>style.color</p:attrName>
                                        </p:attrNameLst>
                                      </p:cBhvr>
                                      <p:to>
                                        <a:schemeClr val="bg1"/>
                                      </p:to>
                                    </p:animClr>
                                    <p:animClr clrSpc="rgb" dir="cw">
                                      <p:cBhvr>
                                        <p:cTn id="43" dur="250" autoRev="1" fill="remove"/>
                                        <p:tgtEl>
                                          <p:spTgt spid="3">
                                            <p:txEl>
                                              <p:pRg st="2" end="2"/>
                                            </p:txEl>
                                          </p:spTgt>
                                        </p:tgtEl>
                                        <p:attrNameLst>
                                          <p:attrName>fillcolor</p:attrName>
                                        </p:attrNameLst>
                                      </p:cBhvr>
                                      <p:to>
                                        <a:schemeClr val="bg1"/>
                                      </p:to>
                                    </p:animClr>
                                    <p:set>
                                      <p:cBhvr>
                                        <p:cTn id="44" dur="250" autoRev="1" fill="remove"/>
                                        <p:tgtEl>
                                          <p:spTgt spid="3">
                                            <p:txEl>
                                              <p:pRg st="2" end="2"/>
                                            </p:txEl>
                                          </p:spTgt>
                                        </p:tgtEl>
                                        <p:attrNameLst>
                                          <p:attrName>fill.type</p:attrName>
                                        </p:attrNameLst>
                                      </p:cBhvr>
                                      <p:to>
                                        <p:strVal val="solid"/>
                                      </p:to>
                                    </p:set>
                                    <p:set>
                                      <p:cBhvr>
                                        <p:cTn id="45" dur="250" autoRev="1" fill="remove"/>
                                        <p:tgtEl>
                                          <p:spTgt spid="3">
                                            <p:txEl>
                                              <p:pRg st="2" end="2"/>
                                            </p:txEl>
                                          </p:spTgt>
                                        </p:tgtEl>
                                        <p:attrNameLst>
                                          <p:attrName>fill.on</p:attrName>
                                        </p:attrNameLst>
                                      </p:cBhvr>
                                      <p:to>
                                        <p:strVal val="true"/>
                                      </p:to>
                                    </p:set>
                                  </p:childTnLst>
                                </p:cTn>
                              </p:par>
                            </p:childTnLst>
                          </p:cTn>
                        </p:par>
                      </p:childTnLst>
                    </p:cTn>
                  </p:par>
                  <p:par>
                    <p:cTn id="46" fill="hold">
                      <p:stCondLst>
                        <p:cond delay="indefinite"/>
                      </p:stCondLst>
                      <p:childTnLst>
                        <p:par>
                          <p:cTn id="47" fill="hold">
                            <p:stCondLst>
                              <p:cond delay="0"/>
                            </p:stCondLst>
                            <p:childTnLst>
                              <p:par>
                                <p:cTn id="48" presetID="27" presetClass="emph" presetSubtype="0" fill="remove" grpId="0" nodeType="clickEffect">
                                  <p:stCondLst>
                                    <p:cond delay="0"/>
                                  </p:stCondLst>
                                  <p:childTnLst>
                                    <p:animClr clrSpc="rgb" dir="cw">
                                      <p:cBhvr override="childStyle">
                                        <p:cTn id="49" dur="250" autoRev="1" fill="remove"/>
                                        <p:tgtEl>
                                          <p:spTgt spid="3">
                                            <p:txEl>
                                              <p:pRg st="3" end="3"/>
                                            </p:txEl>
                                          </p:spTgt>
                                        </p:tgtEl>
                                        <p:attrNameLst>
                                          <p:attrName>style.color</p:attrName>
                                        </p:attrNameLst>
                                      </p:cBhvr>
                                      <p:to>
                                        <a:schemeClr val="bg1"/>
                                      </p:to>
                                    </p:animClr>
                                    <p:animClr clrSpc="rgb" dir="cw">
                                      <p:cBhvr>
                                        <p:cTn id="50" dur="250" autoRev="1" fill="remove"/>
                                        <p:tgtEl>
                                          <p:spTgt spid="3">
                                            <p:txEl>
                                              <p:pRg st="3" end="3"/>
                                            </p:txEl>
                                          </p:spTgt>
                                        </p:tgtEl>
                                        <p:attrNameLst>
                                          <p:attrName>fillcolor</p:attrName>
                                        </p:attrNameLst>
                                      </p:cBhvr>
                                      <p:to>
                                        <a:schemeClr val="bg1"/>
                                      </p:to>
                                    </p:animClr>
                                    <p:set>
                                      <p:cBhvr>
                                        <p:cTn id="51" dur="250" autoRev="1" fill="remove"/>
                                        <p:tgtEl>
                                          <p:spTgt spid="3">
                                            <p:txEl>
                                              <p:pRg st="3" end="3"/>
                                            </p:txEl>
                                          </p:spTgt>
                                        </p:tgtEl>
                                        <p:attrNameLst>
                                          <p:attrName>fill.type</p:attrName>
                                        </p:attrNameLst>
                                      </p:cBhvr>
                                      <p:to>
                                        <p:strVal val="solid"/>
                                      </p:to>
                                    </p:set>
                                    <p:set>
                                      <p:cBhvr>
                                        <p:cTn id="52" dur="250" autoRev="1" fill="remove"/>
                                        <p:tgtEl>
                                          <p:spTgt spid="3">
                                            <p:txEl>
                                              <p:pRg st="3" end="3"/>
                                            </p:txEl>
                                          </p:spTgt>
                                        </p:tgtEl>
                                        <p:attrNameLst>
                                          <p:attrName>fill.on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27" presetClass="emph" presetSubtype="0" fill="remove" grpId="0" nodeType="clickEffect">
                                  <p:stCondLst>
                                    <p:cond delay="0"/>
                                  </p:stCondLst>
                                  <p:childTnLst>
                                    <p:animClr clrSpc="rgb" dir="cw">
                                      <p:cBhvr override="childStyle">
                                        <p:cTn id="56" dur="250" autoRev="1" fill="remove"/>
                                        <p:tgtEl>
                                          <p:spTgt spid="3">
                                            <p:txEl>
                                              <p:pRg st="4" end="4"/>
                                            </p:txEl>
                                          </p:spTgt>
                                        </p:tgtEl>
                                        <p:attrNameLst>
                                          <p:attrName>style.color</p:attrName>
                                        </p:attrNameLst>
                                      </p:cBhvr>
                                      <p:to>
                                        <a:schemeClr val="bg1"/>
                                      </p:to>
                                    </p:animClr>
                                    <p:animClr clrSpc="rgb" dir="cw">
                                      <p:cBhvr>
                                        <p:cTn id="57" dur="250" autoRev="1" fill="remove"/>
                                        <p:tgtEl>
                                          <p:spTgt spid="3">
                                            <p:txEl>
                                              <p:pRg st="4" end="4"/>
                                            </p:txEl>
                                          </p:spTgt>
                                        </p:tgtEl>
                                        <p:attrNameLst>
                                          <p:attrName>fillcolor</p:attrName>
                                        </p:attrNameLst>
                                      </p:cBhvr>
                                      <p:to>
                                        <a:schemeClr val="bg1"/>
                                      </p:to>
                                    </p:animClr>
                                    <p:set>
                                      <p:cBhvr>
                                        <p:cTn id="58" dur="250" autoRev="1" fill="remove"/>
                                        <p:tgtEl>
                                          <p:spTgt spid="3">
                                            <p:txEl>
                                              <p:pRg st="4" end="4"/>
                                            </p:txEl>
                                          </p:spTgt>
                                        </p:tgtEl>
                                        <p:attrNameLst>
                                          <p:attrName>fill.type</p:attrName>
                                        </p:attrNameLst>
                                      </p:cBhvr>
                                      <p:to>
                                        <p:strVal val="solid"/>
                                      </p:to>
                                    </p:set>
                                    <p:set>
                                      <p:cBhvr>
                                        <p:cTn id="59" dur="250" autoRev="1" fill="remove"/>
                                        <p:tgtEl>
                                          <p:spTgt spid="3">
                                            <p:txEl>
                                              <p:pRg st="4" end="4"/>
                                            </p:txEl>
                                          </p:spTgt>
                                        </p:tgtEl>
                                        <p:attrNameLst>
                                          <p:attrName>fill.on</p:attrName>
                                        </p:attrNameLst>
                                      </p:cBhvr>
                                      <p:to>
                                        <p:strVal val="true"/>
                                      </p:to>
                                    </p:set>
                                  </p:childTnLst>
                                </p:cTn>
                              </p:par>
                            </p:childTnLst>
                          </p:cTn>
                        </p:par>
                      </p:childTnLst>
                    </p:cTn>
                  </p:par>
                  <p:par>
                    <p:cTn id="60" fill="hold">
                      <p:stCondLst>
                        <p:cond delay="indefinite"/>
                      </p:stCondLst>
                      <p:childTnLst>
                        <p:par>
                          <p:cTn id="61" fill="hold">
                            <p:stCondLst>
                              <p:cond delay="0"/>
                            </p:stCondLst>
                            <p:childTnLst>
                              <p:par>
                                <p:cTn id="62" presetID="27" presetClass="emph" presetSubtype="0" fill="remove" nodeType="clickEffect">
                                  <p:stCondLst>
                                    <p:cond delay="0"/>
                                  </p:stCondLst>
                                  <p:childTnLst>
                                    <p:animClr clrSpc="rgb" dir="cw">
                                      <p:cBhvr override="childStyle">
                                        <p:cTn id="63" dur="750" autoRev="1" fill="remove"/>
                                        <p:tgtEl>
                                          <p:spTgt spid="3">
                                            <p:txEl>
                                              <p:pRg st="0" end="0"/>
                                            </p:txEl>
                                          </p:spTgt>
                                        </p:tgtEl>
                                        <p:attrNameLst>
                                          <p:attrName>style.color</p:attrName>
                                        </p:attrNameLst>
                                      </p:cBhvr>
                                      <p:to>
                                        <a:schemeClr val="bg1"/>
                                      </p:to>
                                    </p:animClr>
                                    <p:animClr clrSpc="rgb" dir="cw">
                                      <p:cBhvr>
                                        <p:cTn id="64" dur="750" autoRev="1" fill="remove"/>
                                        <p:tgtEl>
                                          <p:spTgt spid="3">
                                            <p:txEl>
                                              <p:pRg st="0" end="0"/>
                                            </p:txEl>
                                          </p:spTgt>
                                        </p:tgtEl>
                                        <p:attrNameLst>
                                          <p:attrName>fillcolor</p:attrName>
                                        </p:attrNameLst>
                                      </p:cBhvr>
                                      <p:to>
                                        <a:schemeClr val="bg1"/>
                                      </p:to>
                                    </p:animClr>
                                    <p:set>
                                      <p:cBhvr>
                                        <p:cTn id="65" dur="750" autoRev="1" fill="remove"/>
                                        <p:tgtEl>
                                          <p:spTgt spid="3">
                                            <p:txEl>
                                              <p:pRg st="0" end="0"/>
                                            </p:txEl>
                                          </p:spTgt>
                                        </p:tgtEl>
                                        <p:attrNameLst>
                                          <p:attrName>fill.type</p:attrName>
                                        </p:attrNameLst>
                                      </p:cBhvr>
                                      <p:to>
                                        <p:strVal val="solid"/>
                                      </p:to>
                                    </p:set>
                                    <p:set>
                                      <p:cBhvr>
                                        <p:cTn id="66" dur="750" autoRev="1" fill="remove"/>
                                        <p:tgtEl>
                                          <p:spTgt spid="3">
                                            <p:txEl>
                                              <p:pRg st="0" end="0"/>
                                            </p:txEl>
                                          </p:spTgt>
                                        </p:tgtEl>
                                        <p:attrNameLst>
                                          <p:attrName>fill.on</p:attrName>
                                        </p:attrNameLst>
                                      </p:cBhvr>
                                      <p:to>
                                        <p:strVal val="true"/>
                                      </p:to>
                                    </p:set>
                                  </p:childTnLst>
                                </p:cTn>
                              </p:par>
                              <p:par>
                                <p:cTn id="67" presetID="27" presetClass="emph" presetSubtype="0" fill="remove" nodeType="withEffect">
                                  <p:stCondLst>
                                    <p:cond delay="0"/>
                                  </p:stCondLst>
                                  <p:childTnLst>
                                    <p:animClr clrSpc="rgb" dir="cw">
                                      <p:cBhvr override="childStyle">
                                        <p:cTn id="68" dur="750" autoRev="1" fill="remove"/>
                                        <p:tgtEl>
                                          <p:spTgt spid="3">
                                            <p:txEl>
                                              <p:pRg st="1" end="1"/>
                                            </p:txEl>
                                          </p:spTgt>
                                        </p:tgtEl>
                                        <p:attrNameLst>
                                          <p:attrName>style.color</p:attrName>
                                        </p:attrNameLst>
                                      </p:cBhvr>
                                      <p:to>
                                        <a:schemeClr val="bg1"/>
                                      </p:to>
                                    </p:animClr>
                                    <p:animClr clrSpc="rgb" dir="cw">
                                      <p:cBhvr>
                                        <p:cTn id="69" dur="750" autoRev="1" fill="remove"/>
                                        <p:tgtEl>
                                          <p:spTgt spid="3">
                                            <p:txEl>
                                              <p:pRg st="1" end="1"/>
                                            </p:txEl>
                                          </p:spTgt>
                                        </p:tgtEl>
                                        <p:attrNameLst>
                                          <p:attrName>fillcolor</p:attrName>
                                        </p:attrNameLst>
                                      </p:cBhvr>
                                      <p:to>
                                        <a:schemeClr val="bg1"/>
                                      </p:to>
                                    </p:animClr>
                                    <p:set>
                                      <p:cBhvr>
                                        <p:cTn id="70" dur="750" autoRev="1" fill="remove"/>
                                        <p:tgtEl>
                                          <p:spTgt spid="3">
                                            <p:txEl>
                                              <p:pRg st="1" end="1"/>
                                            </p:txEl>
                                          </p:spTgt>
                                        </p:tgtEl>
                                        <p:attrNameLst>
                                          <p:attrName>fill.type</p:attrName>
                                        </p:attrNameLst>
                                      </p:cBhvr>
                                      <p:to>
                                        <p:strVal val="solid"/>
                                      </p:to>
                                    </p:set>
                                    <p:set>
                                      <p:cBhvr>
                                        <p:cTn id="71" dur="750" autoRev="1" fill="remove"/>
                                        <p:tgtEl>
                                          <p:spTgt spid="3">
                                            <p:txEl>
                                              <p:pRg st="1" end="1"/>
                                            </p:txEl>
                                          </p:spTgt>
                                        </p:tgtEl>
                                        <p:attrNameLst>
                                          <p:attrName>fill.on</p:attrName>
                                        </p:attrNameLst>
                                      </p:cBhvr>
                                      <p:to>
                                        <p:strVal val="true"/>
                                      </p:to>
                                    </p:set>
                                  </p:childTnLst>
                                </p:cTn>
                              </p:par>
                              <p:par>
                                <p:cTn id="72" presetID="27" presetClass="emph" presetSubtype="0" fill="remove" nodeType="withEffect">
                                  <p:stCondLst>
                                    <p:cond delay="0"/>
                                  </p:stCondLst>
                                  <p:childTnLst>
                                    <p:animClr clrSpc="rgb" dir="cw">
                                      <p:cBhvr override="childStyle">
                                        <p:cTn id="73" dur="750" autoRev="1" fill="remove"/>
                                        <p:tgtEl>
                                          <p:spTgt spid="3">
                                            <p:txEl>
                                              <p:pRg st="2" end="2"/>
                                            </p:txEl>
                                          </p:spTgt>
                                        </p:tgtEl>
                                        <p:attrNameLst>
                                          <p:attrName>style.color</p:attrName>
                                        </p:attrNameLst>
                                      </p:cBhvr>
                                      <p:to>
                                        <a:schemeClr val="bg1"/>
                                      </p:to>
                                    </p:animClr>
                                    <p:animClr clrSpc="rgb" dir="cw">
                                      <p:cBhvr>
                                        <p:cTn id="74" dur="750" autoRev="1" fill="remove"/>
                                        <p:tgtEl>
                                          <p:spTgt spid="3">
                                            <p:txEl>
                                              <p:pRg st="2" end="2"/>
                                            </p:txEl>
                                          </p:spTgt>
                                        </p:tgtEl>
                                        <p:attrNameLst>
                                          <p:attrName>fillcolor</p:attrName>
                                        </p:attrNameLst>
                                      </p:cBhvr>
                                      <p:to>
                                        <a:schemeClr val="bg1"/>
                                      </p:to>
                                    </p:animClr>
                                    <p:set>
                                      <p:cBhvr>
                                        <p:cTn id="75" dur="750" autoRev="1" fill="remove"/>
                                        <p:tgtEl>
                                          <p:spTgt spid="3">
                                            <p:txEl>
                                              <p:pRg st="2" end="2"/>
                                            </p:txEl>
                                          </p:spTgt>
                                        </p:tgtEl>
                                        <p:attrNameLst>
                                          <p:attrName>fill.type</p:attrName>
                                        </p:attrNameLst>
                                      </p:cBhvr>
                                      <p:to>
                                        <p:strVal val="solid"/>
                                      </p:to>
                                    </p:set>
                                    <p:set>
                                      <p:cBhvr>
                                        <p:cTn id="76" dur="750" autoRev="1" fill="remove"/>
                                        <p:tgtEl>
                                          <p:spTgt spid="3">
                                            <p:txEl>
                                              <p:pRg st="2" end="2"/>
                                            </p:txEl>
                                          </p:spTgt>
                                        </p:tgtEl>
                                        <p:attrNameLst>
                                          <p:attrName>fill.on</p:attrName>
                                        </p:attrNameLst>
                                      </p:cBhvr>
                                      <p:to>
                                        <p:strVal val="true"/>
                                      </p:to>
                                    </p:set>
                                  </p:childTnLst>
                                </p:cTn>
                              </p:par>
                              <p:par>
                                <p:cTn id="77" presetID="27" presetClass="emph" presetSubtype="0" fill="remove" nodeType="withEffect">
                                  <p:stCondLst>
                                    <p:cond delay="0"/>
                                  </p:stCondLst>
                                  <p:childTnLst>
                                    <p:animClr clrSpc="rgb" dir="cw">
                                      <p:cBhvr override="childStyle">
                                        <p:cTn id="78" dur="750" autoRev="1" fill="remove"/>
                                        <p:tgtEl>
                                          <p:spTgt spid="3">
                                            <p:txEl>
                                              <p:pRg st="3" end="3"/>
                                            </p:txEl>
                                          </p:spTgt>
                                        </p:tgtEl>
                                        <p:attrNameLst>
                                          <p:attrName>style.color</p:attrName>
                                        </p:attrNameLst>
                                      </p:cBhvr>
                                      <p:to>
                                        <a:schemeClr val="bg1"/>
                                      </p:to>
                                    </p:animClr>
                                    <p:animClr clrSpc="rgb" dir="cw">
                                      <p:cBhvr>
                                        <p:cTn id="79" dur="750" autoRev="1" fill="remove"/>
                                        <p:tgtEl>
                                          <p:spTgt spid="3">
                                            <p:txEl>
                                              <p:pRg st="3" end="3"/>
                                            </p:txEl>
                                          </p:spTgt>
                                        </p:tgtEl>
                                        <p:attrNameLst>
                                          <p:attrName>fillcolor</p:attrName>
                                        </p:attrNameLst>
                                      </p:cBhvr>
                                      <p:to>
                                        <a:schemeClr val="bg1"/>
                                      </p:to>
                                    </p:animClr>
                                    <p:set>
                                      <p:cBhvr>
                                        <p:cTn id="80" dur="750" autoRev="1" fill="remove"/>
                                        <p:tgtEl>
                                          <p:spTgt spid="3">
                                            <p:txEl>
                                              <p:pRg st="3" end="3"/>
                                            </p:txEl>
                                          </p:spTgt>
                                        </p:tgtEl>
                                        <p:attrNameLst>
                                          <p:attrName>fill.type</p:attrName>
                                        </p:attrNameLst>
                                      </p:cBhvr>
                                      <p:to>
                                        <p:strVal val="solid"/>
                                      </p:to>
                                    </p:set>
                                    <p:set>
                                      <p:cBhvr>
                                        <p:cTn id="81" dur="750" autoRev="1" fill="remove"/>
                                        <p:tgtEl>
                                          <p:spTgt spid="3">
                                            <p:txEl>
                                              <p:pRg st="3" end="3"/>
                                            </p:txEl>
                                          </p:spTgt>
                                        </p:tgtEl>
                                        <p:attrNameLst>
                                          <p:attrName>fill.on</p:attrName>
                                        </p:attrNameLst>
                                      </p:cBhvr>
                                      <p:to>
                                        <p:strVal val="true"/>
                                      </p:to>
                                    </p:set>
                                  </p:childTnLst>
                                </p:cTn>
                              </p:par>
                              <p:par>
                                <p:cTn id="82" presetID="27" presetClass="emph" presetSubtype="0" fill="remove" nodeType="withEffect">
                                  <p:stCondLst>
                                    <p:cond delay="0"/>
                                  </p:stCondLst>
                                  <p:childTnLst>
                                    <p:animClr clrSpc="rgb" dir="cw">
                                      <p:cBhvr override="childStyle">
                                        <p:cTn id="83" dur="750" autoRev="1" fill="remove"/>
                                        <p:tgtEl>
                                          <p:spTgt spid="3">
                                            <p:txEl>
                                              <p:pRg st="4" end="4"/>
                                            </p:txEl>
                                          </p:spTgt>
                                        </p:tgtEl>
                                        <p:attrNameLst>
                                          <p:attrName>style.color</p:attrName>
                                        </p:attrNameLst>
                                      </p:cBhvr>
                                      <p:to>
                                        <a:schemeClr val="bg1"/>
                                      </p:to>
                                    </p:animClr>
                                    <p:animClr clrSpc="rgb" dir="cw">
                                      <p:cBhvr>
                                        <p:cTn id="84" dur="750" autoRev="1" fill="remove"/>
                                        <p:tgtEl>
                                          <p:spTgt spid="3">
                                            <p:txEl>
                                              <p:pRg st="4" end="4"/>
                                            </p:txEl>
                                          </p:spTgt>
                                        </p:tgtEl>
                                        <p:attrNameLst>
                                          <p:attrName>fillcolor</p:attrName>
                                        </p:attrNameLst>
                                      </p:cBhvr>
                                      <p:to>
                                        <a:schemeClr val="bg1"/>
                                      </p:to>
                                    </p:animClr>
                                    <p:set>
                                      <p:cBhvr>
                                        <p:cTn id="85" dur="750" autoRev="1" fill="remove"/>
                                        <p:tgtEl>
                                          <p:spTgt spid="3">
                                            <p:txEl>
                                              <p:pRg st="4" end="4"/>
                                            </p:txEl>
                                          </p:spTgt>
                                        </p:tgtEl>
                                        <p:attrNameLst>
                                          <p:attrName>fill.type</p:attrName>
                                        </p:attrNameLst>
                                      </p:cBhvr>
                                      <p:to>
                                        <p:strVal val="solid"/>
                                      </p:to>
                                    </p:set>
                                    <p:set>
                                      <p:cBhvr>
                                        <p:cTn id="86" dur="750" autoRev="1" fill="remove"/>
                                        <p:tgtEl>
                                          <p:spTgt spid="3">
                                            <p:txEl>
                                              <p:pRg st="4" end="4"/>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endParaRPr lang="en-IN" dirty="0"/>
          </a:p>
        </p:txBody>
      </p:sp>
      <p:sp>
        <p:nvSpPr>
          <p:cNvPr id="3" name="Content Placeholder 2"/>
          <p:cNvSpPr>
            <a:spLocks noGrp="1"/>
          </p:cNvSpPr>
          <p:nvPr>
            <p:ph idx="1"/>
          </p:nvPr>
        </p:nvSpPr>
        <p:spPr/>
        <p:txBody>
          <a:bodyPr>
            <a:normAutofit/>
          </a:bodyPr>
          <a:lstStyle/>
          <a:p>
            <a:pPr>
              <a:buClr>
                <a:schemeClr val="tx1"/>
              </a:buClr>
              <a:buFont typeface="Wingdings" panose="05000000000000000000" pitchFamily="2" charset="2"/>
              <a:buChar char="Ø"/>
            </a:pPr>
            <a:r>
              <a:rPr lang="en-US" sz="1800" dirty="0">
                <a:solidFill>
                  <a:srgbClr val="000000"/>
                </a:solidFill>
                <a:effectLst/>
                <a:latin typeface="Times New Roman" panose="02020603050405020304" pitchFamily="18" charset="0"/>
              </a:rPr>
              <a:t> A deeply disturbing fact about India’s missing children is that while on an average 174 children go missing every day, half of them remain untraced. Children who go missing may be exploited and abused for various purposes. As per the National Crime Records Bureau (NCRB) report which was cited by the Ministry of Home Affairs (MHA) in the Parliament (LS Q no. 3928, 20-03- 2018), more than one lakh children (1,11,569 in actual numbers) were reported to have gone missing </a:t>
            </a:r>
            <a:r>
              <a:rPr lang="en-US" dirty="0"/>
              <a:t> </a:t>
            </a:r>
            <a:r>
              <a:rPr lang="en-US" sz="1800" dirty="0">
                <a:solidFill>
                  <a:srgbClr val="000000"/>
                </a:solidFill>
                <a:effectLst/>
                <a:latin typeface="Times New Roman" panose="02020603050405020304" pitchFamily="18" charset="0"/>
              </a:rPr>
              <a:t>till 2016, and 55,625 of them remained untraced till the end of the year.</a:t>
            </a:r>
            <a:endParaRPr lang="en-US" sz="1800" dirty="0">
              <a:solidFill>
                <a:srgbClr val="000000"/>
              </a:solidFill>
              <a:effectLst/>
              <a:latin typeface="Times New Roman" panose="02020603050405020304" pitchFamily="18" charset="0"/>
            </a:endParaRPr>
          </a:p>
          <a:p>
            <a:pPr>
              <a:buFont typeface="Wingdings" panose="05000000000000000000" pitchFamily="2" charset="2"/>
              <a:buChar char="Ø"/>
            </a:pPr>
            <a:r>
              <a:rPr lang="en-US" sz="1800" dirty="0">
                <a:solidFill>
                  <a:srgbClr val="000000"/>
                </a:solidFill>
                <a:effectLst/>
                <a:latin typeface="Times New Roman" panose="02020603050405020304" pitchFamily="18" charset="0"/>
              </a:rPr>
              <a:t>The child missing from one region may be found in another region or another state, for various reasons. So even if a child is found, it is difficult to identify him/her from the reported missing cases. A framework and methodology for developing an assistive tool for tracing missing child is described in this .</a:t>
            </a:r>
            <a:endParaRPr lang="en-IN" dirty="0"/>
          </a:p>
        </p:txBody>
      </p:sp>
      <p:sp>
        <p:nvSpPr>
          <p:cNvPr id="4" name="Text Placeholder 3"/>
          <p:cNvSpPr>
            <a:spLocks noGrp="1"/>
          </p:cNvSpPr>
          <p:nvPr>
            <p:ph type="body" sz="half" idx="2"/>
          </p:nvPr>
        </p:nvSpPr>
        <p:spPr/>
        <p:txBody>
          <a:bodyPr/>
          <a:lstStyle/>
          <a:p>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962" y="786383"/>
            <a:ext cx="3807072" cy="2093975"/>
          </a:xfrm>
        </p:spPr>
        <p:txBody>
          <a:bodyPr/>
          <a:lstStyle/>
          <a:p>
            <a:r>
              <a:rPr lang="en-US" dirty="0"/>
              <a:t>Existing System</a:t>
            </a:r>
            <a:endParaRPr lang="en-IN" dirty="0"/>
          </a:p>
        </p:txBody>
      </p:sp>
      <p:sp>
        <p:nvSpPr>
          <p:cNvPr id="3" name="Content Placeholder 2"/>
          <p:cNvSpPr>
            <a:spLocks noGrp="1"/>
          </p:cNvSpPr>
          <p:nvPr>
            <p:ph idx="1"/>
          </p:nvPr>
        </p:nvSpPr>
        <p:spPr/>
        <p:txBody>
          <a:bodyPr/>
          <a:lstStyle/>
          <a:p>
            <a:pPr marL="377190" indent="-285750">
              <a:lnSpc>
                <a:spcPct val="107000"/>
              </a:lnSpc>
              <a:spcAft>
                <a:spcPts val="0"/>
              </a:spcAft>
              <a:buFont typeface="Wingdings" panose="05000000000000000000" pitchFamily="2" charset="2"/>
              <a:buChar char="Ø"/>
            </a:pPr>
            <a:endParaRPr lang="en-US" sz="1800" kern="0" dirty="0">
              <a:solidFill>
                <a:srgbClr val="000000"/>
              </a:solidFill>
              <a:effectLst/>
              <a:latin typeface="Times New Roman" panose="02020603050405020304" pitchFamily="18" charset="0"/>
              <a:cs typeface="Times New Roman" panose="02020603050405020304" pitchFamily="18" charset="0"/>
            </a:endParaRPr>
          </a:p>
          <a:p>
            <a:pPr marL="377190" indent="-285750">
              <a:lnSpc>
                <a:spcPct val="107000"/>
              </a:lnSpc>
              <a:spcAft>
                <a:spcPts val="0"/>
              </a:spcAft>
              <a:buFont typeface="Wingdings" panose="05000000000000000000" pitchFamily="2" charset="2"/>
              <a:buChar char="Ø"/>
            </a:pPr>
            <a:endParaRPr lang="en-US" sz="1800" kern="0" dirty="0">
              <a:solidFill>
                <a:srgbClr val="000000"/>
              </a:solidFill>
              <a:latin typeface="Times New Roman" panose="02020603050405020304" pitchFamily="18" charset="0"/>
              <a:cs typeface="Times New Roman" panose="02020603050405020304" pitchFamily="18" charset="0"/>
            </a:endParaRPr>
          </a:p>
          <a:p>
            <a:pPr marL="377190" indent="-285750">
              <a:lnSpc>
                <a:spcPct val="107000"/>
              </a:lnSpc>
              <a:spcAft>
                <a:spcPts val="0"/>
              </a:spcAft>
              <a:buFont typeface="Wingdings" panose="05000000000000000000" pitchFamily="2" charset="2"/>
              <a:buChar char="Ø"/>
            </a:pPr>
            <a:endParaRPr lang="en-US" sz="1800" kern="0" dirty="0">
              <a:solidFill>
                <a:srgbClr val="000000"/>
              </a:solidFill>
              <a:effectLst/>
              <a:latin typeface="Times New Roman" panose="02020603050405020304" pitchFamily="18" charset="0"/>
              <a:cs typeface="Times New Roman" panose="02020603050405020304" pitchFamily="18" charset="0"/>
            </a:endParaRPr>
          </a:p>
          <a:p>
            <a:pPr marL="377190" indent="-285750">
              <a:lnSpc>
                <a:spcPct val="107000"/>
              </a:lnSpc>
              <a:spcAft>
                <a:spcPts val="0"/>
              </a:spcAft>
              <a:buClrTx/>
              <a:buFont typeface="Wingdings" panose="05000000000000000000" pitchFamily="2" charset="2"/>
              <a:buChar char="Ø"/>
            </a:pPr>
            <a:r>
              <a:rPr lang="en-US" sz="1800" kern="0" dirty="0">
                <a:solidFill>
                  <a:srgbClr val="000000"/>
                </a:solidFill>
                <a:effectLst/>
                <a:latin typeface="Times New Roman" panose="02020603050405020304" pitchFamily="18" charset="0"/>
                <a:cs typeface="Times New Roman" panose="02020603050405020304" pitchFamily="18" charset="0"/>
              </a:rPr>
              <a:t>Earliest methods for face recognition commonly used computer vision features such as HOG, LBP, SIFT, or SURF </a:t>
            </a:r>
            <a:endParaRPr lang="en-US" sz="1800" kern="0" dirty="0">
              <a:solidFill>
                <a:srgbClr val="000000"/>
              </a:solidFill>
              <a:effectLst/>
              <a:latin typeface="Times New Roman" panose="02020603050405020304" pitchFamily="18" charset="0"/>
              <a:cs typeface="Times New Roman" panose="02020603050405020304" pitchFamily="18" charset="0"/>
            </a:endParaRPr>
          </a:p>
          <a:p>
            <a:pPr indent="0">
              <a:lnSpc>
                <a:spcPct val="107000"/>
              </a:lnSpc>
              <a:spcAft>
                <a:spcPts val="0"/>
              </a:spcAft>
              <a:buNone/>
            </a:pPr>
            <a:endParaRPr lang="en-US" sz="1800" kern="0" dirty="0">
              <a:solidFill>
                <a:srgbClr val="000000"/>
              </a:solidFill>
              <a:effectLst/>
              <a:latin typeface="Times New Roman" panose="02020603050405020304" pitchFamily="18" charset="0"/>
              <a:cs typeface="Times New Roman" panose="02020603050405020304" pitchFamily="18" charset="0"/>
            </a:endParaRPr>
          </a:p>
          <a:p>
            <a:pPr marL="377190" indent="-285750">
              <a:lnSpc>
                <a:spcPct val="107000"/>
              </a:lnSpc>
              <a:spcAft>
                <a:spcPts val="0"/>
              </a:spcAft>
              <a:buFont typeface="Wingdings" panose="05000000000000000000" pitchFamily="2" charset="2"/>
              <a:buChar char="Ø"/>
            </a:pPr>
            <a:r>
              <a:rPr lang="en-US" sz="1800" kern="0" dirty="0">
                <a:solidFill>
                  <a:srgbClr val="000000"/>
                </a:solidFill>
                <a:effectLst/>
                <a:latin typeface="Times New Roman" panose="02020603050405020304" pitchFamily="18" charset="0"/>
                <a:cs typeface="Times New Roman" panose="02020603050405020304" pitchFamily="18" charset="0"/>
              </a:rPr>
              <a:t> However, features extracted using a CNN network for getting facial representations gives better performance in face recognition than handcrafted features. </a:t>
            </a:r>
            <a:endParaRPr lang="en-US" sz="1800" kern="100" dirty="0">
              <a:effectLst/>
              <a:latin typeface="Calibri" panose="020F0502020204030204" pitchFamily="34" charset="0"/>
              <a:cs typeface="Times New Roman" panose="02020603050405020304" pitchFamily="18" charset="0"/>
            </a:endParaRPr>
          </a:p>
          <a:p>
            <a:pPr>
              <a:lnSpc>
                <a:spcPct val="107000"/>
              </a:lnSpc>
              <a:spcAft>
                <a:spcPts val="0"/>
              </a:spcAft>
            </a:pPr>
            <a:r>
              <a:rPr lang="en-US" sz="1800" kern="0" dirty="0">
                <a:effectLst/>
                <a:latin typeface="Times New Roman" panose="02020603050405020304" pitchFamily="18" charset="0"/>
                <a:cs typeface="Times New Roman" panose="02020603050405020304" pitchFamily="18" charset="0"/>
              </a:rPr>
              <a:t> </a:t>
            </a:r>
            <a:endParaRPr lang="en-US" sz="1800" kern="100" dirty="0">
              <a:effectLst/>
              <a:latin typeface="Calibri" panose="020F0502020204030204" pitchFamily="34" charset="0"/>
              <a:cs typeface="Times New Roman" panose="02020603050405020304" pitchFamily="18" charset="0"/>
            </a:endParaRPr>
          </a:p>
          <a:p>
            <a:endParaRPr lang="en-IN" dirty="0"/>
          </a:p>
        </p:txBody>
      </p:sp>
      <p:sp>
        <p:nvSpPr>
          <p:cNvPr id="4" name="Text Placeholder 3"/>
          <p:cNvSpPr>
            <a:spLocks noGrp="1"/>
          </p:cNvSpPr>
          <p:nvPr>
            <p:ph type="body" sz="half" idx="2"/>
          </p:nvPr>
        </p:nvSpPr>
        <p:spPr/>
        <p:txBody>
          <a:bodyPr/>
          <a:lstStyle/>
          <a:p>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wipe(down)">
                                      <p:cBhvr>
                                        <p:cTn id="12" dur="500"/>
                                        <p:tgtEl>
                                          <p:spTgt spid="3">
                                            <p:txEl>
                                              <p:pRg st="3" end="3"/>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wipe(down)">
                                      <p:cBhvr>
                                        <p:cTn id="1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478" y="786383"/>
            <a:ext cx="3954556" cy="2642617"/>
          </a:xfrm>
        </p:spPr>
        <p:txBody>
          <a:bodyPr/>
          <a:lstStyle/>
          <a:p>
            <a:br>
              <a:rPr lang="en-US" dirty="0"/>
            </a:br>
            <a:br>
              <a:rPr lang="en-US" dirty="0"/>
            </a:br>
            <a:br>
              <a:rPr lang="en-US" dirty="0"/>
            </a:br>
            <a:r>
              <a:rPr lang="en-US" dirty="0"/>
              <a:t>Proposed System </a:t>
            </a:r>
            <a:endParaRPr lang="en-IN" dirty="0"/>
          </a:p>
        </p:txBody>
      </p:sp>
      <p:sp>
        <p:nvSpPr>
          <p:cNvPr id="3" name="Content Placeholder 2"/>
          <p:cNvSpPr>
            <a:spLocks noGrp="1"/>
          </p:cNvSpPr>
          <p:nvPr>
            <p:ph idx="1"/>
          </p:nvPr>
        </p:nvSpPr>
        <p:spPr/>
        <p:txBody>
          <a:bodyPr/>
          <a:lstStyle/>
          <a:p>
            <a:pPr marL="377190" indent="-285750">
              <a:lnSpc>
                <a:spcPct val="107000"/>
              </a:lnSpc>
              <a:spcAft>
                <a:spcPts val="0"/>
              </a:spcAft>
              <a:buFont typeface="Wingdings" panose="05000000000000000000" pitchFamily="2" charset="2"/>
              <a:buChar char="Ø"/>
            </a:pPr>
            <a:endParaRPr lang="en-US" sz="1800" kern="0" dirty="0">
              <a:solidFill>
                <a:srgbClr val="000000"/>
              </a:solidFill>
              <a:effectLst/>
              <a:latin typeface="Times New Roman" panose="02020603050405020304" pitchFamily="18" charset="0"/>
              <a:cs typeface="Times New Roman" panose="02020603050405020304" pitchFamily="18" charset="0"/>
            </a:endParaRPr>
          </a:p>
          <a:p>
            <a:pPr marL="377190" indent="-285750">
              <a:lnSpc>
                <a:spcPct val="107000"/>
              </a:lnSpc>
              <a:spcAft>
                <a:spcPts val="0"/>
              </a:spcAft>
              <a:buFont typeface="Wingdings" panose="05000000000000000000" pitchFamily="2" charset="2"/>
              <a:buChar char="Ø"/>
            </a:pPr>
            <a:endParaRPr lang="en-US" sz="1800" kern="0" dirty="0">
              <a:solidFill>
                <a:srgbClr val="000000"/>
              </a:solidFill>
              <a:latin typeface="Times New Roman" panose="02020603050405020304" pitchFamily="18" charset="0"/>
              <a:cs typeface="Times New Roman" panose="02020603050405020304" pitchFamily="18" charset="0"/>
            </a:endParaRPr>
          </a:p>
          <a:p>
            <a:pPr marL="377190" indent="-285750">
              <a:lnSpc>
                <a:spcPct val="107000"/>
              </a:lnSpc>
              <a:spcAft>
                <a:spcPts val="0"/>
              </a:spcAft>
              <a:buFont typeface="Wingdings" panose="05000000000000000000" pitchFamily="2" charset="2"/>
              <a:buChar char="Ø"/>
            </a:pPr>
            <a:endParaRPr lang="en-US" sz="1800" kern="0" dirty="0">
              <a:solidFill>
                <a:srgbClr val="000000"/>
              </a:solidFill>
              <a:effectLst/>
              <a:latin typeface="Times New Roman" panose="02020603050405020304" pitchFamily="18" charset="0"/>
              <a:cs typeface="Times New Roman" panose="02020603050405020304" pitchFamily="18" charset="0"/>
            </a:endParaRPr>
          </a:p>
          <a:p>
            <a:pPr marL="377190" indent="-285750">
              <a:lnSpc>
                <a:spcPct val="107000"/>
              </a:lnSpc>
              <a:spcAft>
                <a:spcPts val="0"/>
              </a:spcAft>
              <a:buFont typeface="Wingdings" panose="05000000000000000000" pitchFamily="2" charset="2"/>
              <a:buChar char="Ø"/>
            </a:pPr>
            <a:r>
              <a:rPr lang="en-US" sz="1800" kern="0" dirty="0">
                <a:solidFill>
                  <a:srgbClr val="000000"/>
                </a:solidFill>
                <a:effectLst/>
                <a:latin typeface="Times New Roman" panose="02020603050405020304" pitchFamily="18" charset="0"/>
                <a:cs typeface="Times New Roman" panose="02020603050405020304" pitchFamily="18" charset="0"/>
              </a:rPr>
              <a:t>Here we propose a methodology for missing child identification which combines facial feature extraction based on deep learning and matching based on support vector machine.</a:t>
            </a:r>
            <a:endParaRPr lang="en-US" sz="1800" kern="0" dirty="0">
              <a:solidFill>
                <a:srgbClr val="000000"/>
              </a:solidFill>
              <a:effectLst/>
              <a:latin typeface="Times New Roman" panose="02020603050405020304" pitchFamily="18" charset="0"/>
              <a:cs typeface="Times New Roman" panose="02020603050405020304" pitchFamily="18" charset="0"/>
            </a:endParaRPr>
          </a:p>
          <a:p>
            <a:pPr indent="0">
              <a:lnSpc>
                <a:spcPct val="107000"/>
              </a:lnSpc>
              <a:spcAft>
                <a:spcPts val="0"/>
              </a:spcAft>
              <a:buNone/>
            </a:pPr>
            <a:endParaRPr lang="en-US" sz="1800" kern="0" dirty="0">
              <a:solidFill>
                <a:srgbClr val="000000"/>
              </a:solidFill>
              <a:effectLst/>
              <a:latin typeface="Times New Roman" panose="02020603050405020304" pitchFamily="18" charset="0"/>
              <a:cs typeface="Times New Roman" panose="02020603050405020304" pitchFamily="18" charset="0"/>
            </a:endParaRPr>
          </a:p>
          <a:p>
            <a:pPr marL="377190" indent="-285750">
              <a:lnSpc>
                <a:spcPct val="107000"/>
              </a:lnSpc>
              <a:spcAft>
                <a:spcPts val="0"/>
              </a:spcAft>
              <a:buFont typeface="Wingdings" panose="05000000000000000000" pitchFamily="2" charset="2"/>
              <a:buChar char="Ø"/>
            </a:pPr>
            <a:r>
              <a:rPr lang="en-US" sz="1800" kern="0" dirty="0">
                <a:solidFill>
                  <a:srgbClr val="000000"/>
                </a:solidFill>
                <a:effectLst/>
                <a:latin typeface="Times New Roman" panose="02020603050405020304" pitchFamily="18" charset="0"/>
                <a:cs typeface="Times New Roman" panose="02020603050405020304" pitchFamily="18" charset="0"/>
              </a:rPr>
              <a:t> The proposed system utilizes face recognition for missing child identification. </a:t>
            </a:r>
            <a:endParaRPr lang="en-US" sz="1800" kern="100" dirty="0">
              <a:effectLst/>
              <a:latin typeface="Calibri" panose="020F0502020204030204" pitchFamily="34" charset="0"/>
              <a:cs typeface="Times New Roman" panose="02020603050405020304" pitchFamily="18" charset="0"/>
            </a:endParaRPr>
          </a:p>
          <a:p>
            <a:pPr>
              <a:lnSpc>
                <a:spcPct val="107000"/>
              </a:lnSpc>
              <a:spcAft>
                <a:spcPts val="0"/>
              </a:spcAft>
            </a:pPr>
            <a:r>
              <a:rPr lang="en-US" sz="1800" b="1" kern="0" dirty="0">
                <a:solidFill>
                  <a:srgbClr val="000000"/>
                </a:solidFill>
                <a:effectLst/>
                <a:latin typeface="Times New Roman" panose="02020603050405020304" pitchFamily="18" charset="0"/>
                <a:cs typeface="Times New Roman" panose="02020603050405020304" pitchFamily="18" charset="0"/>
              </a:rPr>
              <a:t> </a:t>
            </a:r>
            <a:endParaRPr lang="en-US" sz="1800" kern="100" dirty="0">
              <a:effectLst/>
              <a:latin typeface="Calibri" panose="020F0502020204030204" pitchFamily="34" charset="0"/>
              <a:cs typeface="Times New Roman" panose="02020603050405020304" pitchFamily="18" charset="0"/>
            </a:endParaRPr>
          </a:p>
          <a:p>
            <a:endParaRPr lang="en-IN" dirty="0"/>
          </a:p>
        </p:txBody>
      </p:sp>
      <p:sp>
        <p:nvSpPr>
          <p:cNvPr id="4" name="Text Placeholder 3"/>
          <p:cNvSpPr>
            <a:spLocks noGrp="1"/>
          </p:cNvSpPr>
          <p:nvPr>
            <p:ph type="body" sz="half" idx="2"/>
          </p:nvPr>
        </p:nvSpPr>
        <p:spPr>
          <a:xfrm>
            <a:off x="643465" y="4237703"/>
            <a:ext cx="3517567" cy="1869852"/>
          </a:xfrm>
        </p:spPr>
        <p:txBody>
          <a:bodyPr/>
          <a:lstStyle/>
          <a:p>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arn(inVertical)">
                                      <p:cBhvr>
                                        <p:cTn id="12" dur="500"/>
                                        <p:tgtEl>
                                          <p:spTgt spid="3">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barn(inVertical)">
                                      <p:cBhvr>
                                        <p:cTn id="1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3466" y="786383"/>
            <a:ext cx="3517567" cy="2881049"/>
          </a:xfrm>
        </p:spPr>
        <p:txBody>
          <a:bodyPr/>
          <a:lstStyle/>
          <a:p>
            <a:r>
              <a:rPr lang="en-US" dirty="0"/>
              <a:t>Advantages </a:t>
            </a:r>
            <a:endParaRPr lang="en-IN" dirty="0"/>
          </a:p>
        </p:txBody>
      </p:sp>
      <p:sp>
        <p:nvSpPr>
          <p:cNvPr id="3" name="Content Placeholder 2"/>
          <p:cNvSpPr>
            <a:spLocks noGrp="1"/>
          </p:cNvSpPr>
          <p:nvPr>
            <p:ph idx="1"/>
          </p:nvPr>
        </p:nvSpPr>
        <p:spPr/>
        <p:txBody>
          <a:bodyPr/>
          <a:lstStyle/>
          <a:p>
            <a:pPr marL="0" indent="0">
              <a:buClr>
                <a:schemeClr val="tx1"/>
              </a:buClr>
              <a:buNone/>
            </a:pPr>
            <a:r>
              <a:rPr lang="en-US" dirty="0"/>
              <a:t> </a:t>
            </a:r>
            <a:endParaRPr lang="en-US" dirty="0"/>
          </a:p>
          <a:p>
            <a:pPr>
              <a:buClr>
                <a:schemeClr val="tx1"/>
              </a:buClr>
              <a:buFont typeface="Wingdings" panose="05000000000000000000" pitchFamily="2" charset="2"/>
              <a:buChar char="Ø"/>
            </a:pPr>
            <a:r>
              <a:rPr lang="en-US" b="0" i="0" dirty="0">
                <a:solidFill>
                  <a:srgbClr val="202124"/>
                </a:solidFill>
                <a:effectLst/>
                <a:highlight>
                  <a:srgbClr val="FFFFFF"/>
                </a:highlight>
                <a:latin typeface="Google Sans"/>
              </a:rPr>
              <a:t>  By training the CNN model, it is possible to identify         missing children by extracting high-level features from   photos. </a:t>
            </a:r>
            <a:endParaRPr lang="en-US" b="0" i="0" dirty="0">
              <a:solidFill>
                <a:srgbClr val="202124"/>
              </a:solidFill>
              <a:effectLst/>
              <a:highlight>
                <a:srgbClr val="FFFFFF"/>
              </a:highlight>
              <a:latin typeface="Google Sans"/>
            </a:endParaRPr>
          </a:p>
          <a:p>
            <a:pPr marL="0" indent="0">
              <a:buClr>
                <a:schemeClr val="tx1"/>
              </a:buClr>
              <a:buNone/>
            </a:pPr>
            <a:endParaRPr lang="en-US" b="0" i="0" dirty="0">
              <a:solidFill>
                <a:srgbClr val="202124"/>
              </a:solidFill>
              <a:effectLst/>
              <a:highlight>
                <a:srgbClr val="FFFFFF"/>
              </a:highlight>
              <a:latin typeface="Google Sans"/>
            </a:endParaRPr>
          </a:p>
          <a:p>
            <a:pPr>
              <a:buClr>
                <a:schemeClr val="tx1"/>
              </a:buClr>
              <a:buFont typeface="Wingdings" panose="05000000000000000000" pitchFamily="2" charset="2"/>
              <a:buChar char="Ø"/>
            </a:pPr>
            <a:r>
              <a:rPr lang="en-US" b="0" i="0" dirty="0">
                <a:solidFill>
                  <a:srgbClr val="040C28"/>
                </a:solidFill>
                <a:effectLst/>
                <a:latin typeface="Google Sans"/>
              </a:rPr>
              <a:t>The deep learning model becomes resistant to many elements such as noise, lighting, occlusion, image pose, and child age</a:t>
            </a:r>
            <a:r>
              <a:rPr lang="en-US" b="0" i="0" dirty="0">
                <a:solidFill>
                  <a:srgbClr val="202124"/>
                </a:solidFill>
                <a:effectLst/>
                <a:highlight>
                  <a:srgbClr val="FFFFFF"/>
                </a:highlight>
                <a:latin typeface="Google Sans"/>
              </a:rPr>
              <a:t> by choosing the best CNN model and undergoing appropriate training.</a:t>
            </a:r>
            <a:endParaRPr lang="en-IN" dirty="0"/>
          </a:p>
        </p:txBody>
      </p:sp>
      <p:sp>
        <p:nvSpPr>
          <p:cNvPr id="4" name="Text Placeholder 3"/>
          <p:cNvSpPr>
            <a:spLocks noGrp="1"/>
          </p:cNvSpPr>
          <p:nvPr>
            <p:ph type="body" sz="half" idx="2"/>
          </p:nvPr>
        </p:nvSpPr>
        <p:spPr>
          <a:xfrm>
            <a:off x="643465" y="4277032"/>
            <a:ext cx="3517567" cy="1830523"/>
          </a:xfrm>
        </p:spPr>
        <p:txBody>
          <a:bodyPr/>
          <a:lstStyle/>
          <a:p>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1000"/>
                                        <p:tgtEl>
                                          <p:spTgt spid="3">
                                            <p:txEl>
                                              <p:pRg st="3" end="3"/>
                                            </p:txEl>
                                          </p:spTgt>
                                        </p:tgtEl>
                                      </p:cBhvr>
                                    </p:animEffect>
                                    <p:anim calcmode="lin" valueType="num">
                                      <p:cBhvr>
                                        <p:cTn id="1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Disadvantages</a:t>
            </a:r>
            <a:endParaRPr lang="en-IN" dirty="0"/>
          </a:p>
        </p:txBody>
      </p:sp>
      <p:sp>
        <p:nvSpPr>
          <p:cNvPr id="3" name="Content Placeholder 2"/>
          <p:cNvSpPr>
            <a:spLocks noGrp="1"/>
          </p:cNvSpPr>
          <p:nvPr>
            <p:ph idx="1"/>
          </p:nvPr>
        </p:nvSpPr>
        <p:spPr/>
        <p:txBody>
          <a:bodyPr/>
          <a:lstStyle/>
          <a:p>
            <a:pPr marL="0" indent="0">
              <a:buClrTx/>
              <a:buNone/>
            </a:pPr>
            <a:r>
              <a:rPr lang="en-US" dirty="0"/>
              <a:t> 	</a:t>
            </a:r>
            <a:endParaRPr lang="en-US" dirty="0"/>
          </a:p>
          <a:p>
            <a:pPr marL="0" indent="0">
              <a:buClrTx/>
              <a:buNone/>
            </a:pPr>
            <a:endParaRPr lang="en-US" dirty="0"/>
          </a:p>
          <a:p>
            <a:pPr marL="0" indent="0">
              <a:buClrTx/>
              <a:buNone/>
            </a:pPr>
            <a:r>
              <a:rPr lang="en-US" dirty="0"/>
              <a:t>	Here we use CNN  which leads to following </a:t>
            </a:r>
            <a:endParaRPr lang="en-US" dirty="0"/>
          </a:p>
          <a:p>
            <a:pPr marL="0" indent="0">
              <a:buClrTx/>
              <a:buNone/>
            </a:pPr>
            <a:r>
              <a:rPr lang="en-US" dirty="0"/>
              <a:t>disadvantages :</a:t>
            </a:r>
            <a:endParaRPr lang="en-US" dirty="0"/>
          </a:p>
          <a:p>
            <a:pPr>
              <a:buClrTx/>
              <a:buFont typeface="Wingdings" panose="05000000000000000000" pitchFamily="2" charset="2"/>
              <a:buChar char="Ø"/>
            </a:pPr>
            <a:r>
              <a:rPr lang="en-US" dirty="0"/>
              <a:t> </a:t>
            </a:r>
            <a:r>
              <a:rPr lang="en-IN" b="0" i="0" dirty="0">
                <a:solidFill>
                  <a:srgbClr val="202124"/>
                </a:solidFill>
                <a:effectLst/>
                <a:highlight>
                  <a:srgbClr val="FFFFFF"/>
                </a:highlight>
                <a:latin typeface="Google Sans"/>
              </a:rPr>
              <a:t>High computational requirements.</a:t>
            </a:r>
            <a:endParaRPr lang="en-IN" b="0" i="0" dirty="0">
              <a:solidFill>
                <a:srgbClr val="202124"/>
              </a:solidFill>
              <a:effectLst/>
              <a:highlight>
                <a:srgbClr val="FFFFFF"/>
              </a:highlight>
              <a:latin typeface="Google Sans"/>
            </a:endParaRPr>
          </a:p>
          <a:p>
            <a:pPr>
              <a:buClrTx/>
              <a:buFont typeface="Wingdings" panose="05000000000000000000" pitchFamily="2" charset="2"/>
              <a:buChar char="Ø"/>
            </a:pPr>
            <a:r>
              <a:rPr lang="en-US" b="0" i="0" dirty="0">
                <a:solidFill>
                  <a:srgbClr val="202124"/>
                </a:solidFill>
                <a:effectLst/>
                <a:highlight>
                  <a:srgbClr val="FFFFFF"/>
                </a:highlight>
                <a:latin typeface="Google Sans"/>
              </a:rPr>
              <a:t>Training takes a long time</a:t>
            </a:r>
            <a:endParaRPr lang="en-IN" dirty="0"/>
          </a:p>
        </p:txBody>
      </p:sp>
      <p:sp>
        <p:nvSpPr>
          <p:cNvPr id="4" name="Text Placeholder 3"/>
          <p:cNvSpPr>
            <a:spLocks noGrp="1"/>
          </p:cNvSpPr>
          <p:nvPr>
            <p:ph type="body" sz="half" idx="2"/>
          </p:nvPr>
        </p:nvSpPr>
        <p:spPr/>
        <p:txBody>
          <a:bodyPr/>
          <a:lstStyle/>
          <a:p>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2" dur="500"/>
                                        <p:tgtEl>
                                          <p:spTgt spid="3">
                                            <p:txEl>
                                              <p:pRg st="4" end="4"/>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randombar(horizontal)">
                                      <p:cBhvr>
                                        <p:cTn id="1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Screenshots</a:t>
            </a:r>
            <a:endParaRPr lang="en-IN" dirty="0"/>
          </a:p>
        </p:txBody>
      </p:sp>
      <p:sp>
        <p:nvSpPr>
          <p:cNvPr id="4" name="Text Placeholder 3"/>
          <p:cNvSpPr>
            <a:spLocks noGrp="1"/>
          </p:cNvSpPr>
          <p:nvPr>
            <p:ph type="body" sz="half" idx="2"/>
          </p:nvPr>
        </p:nvSpPr>
        <p:spPr/>
        <p:txBody>
          <a:bodyPr/>
          <a:lstStyle/>
          <a:p>
            <a:r>
              <a:rPr lang="en-US" sz="1800" kern="0" dirty="0">
                <a:solidFill>
                  <a:schemeClr val="bg1"/>
                </a:solidFill>
                <a:effectLst/>
                <a:latin typeface="Times New Roman" panose="02020603050405020304" pitchFamily="18" charset="0"/>
                <a:ea typeface="SimSun" panose="02010600030101010101" pitchFamily="2" charset="-122"/>
                <a:cs typeface="Times New Roman" panose="02020603050405020304" pitchFamily="18" charset="0"/>
              </a:rPr>
              <a:t>In the  screen public can click on ‘Public Upload Suspected Child’ link to get below page and to add missing child details.</a:t>
            </a:r>
            <a:endParaRPr lang="en-US" sz="1800" kern="100" dirty="0">
              <a:solidFill>
                <a:schemeClr val="bg1"/>
              </a:solidFill>
              <a:effectLst/>
              <a:latin typeface="Calibri" panose="020F0502020204030204" pitchFamily="34" charset="0"/>
              <a:cs typeface="Times New Roman" panose="02020603050405020304" pitchFamily="18" charset="0"/>
            </a:endParaRPr>
          </a:p>
          <a:p>
            <a:endParaRPr lang="en-IN" dirty="0"/>
          </a:p>
        </p:txBody>
      </p:sp>
      <p:pic>
        <p:nvPicPr>
          <p:cNvPr id="5" name="Content Placeholder 4"/>
          <p:cNvPicPr>
            <a:picLocks noGrp="1" noChangeAspect="1"/>
          </p:cNvPicPr>
          <p:nvPr>
            <p:ph idx="1"/>
          </p:nvPr>
        </p:nvPicPr>
        <p:blipFill>
          <a:blip r:embed="rId1"/>
          <a:stretch>
            <a:fillRect/>
          </a:stretch>
        </p:blipFill>
        <p:spPr>
          <a:xfrm>
            <a:off x="5459413" y="530942"/>
            <a:ext cx="5927725" cy="506361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p : p r o p e r t i e s   x m l n s : p = " h t t p : / / s c h e m a s . m i c r o s o f t . c o m / o f f i c e / 2 0 0 6 / m e t a d a t a / p r o p e r t i e s "   x m l n s : x s i = " h t t p : / / w w w . w 3 . o r g / 2 0 0 1 / X M L S c h e m a - i n s t a n c e "   x m l n s : p c = " h t t p : / / s c h e m a s . m i c r o s o f t . c o m / o f f i c e / i n f o p a t h / 2 0 0 7 / P a r t n e r C o n t r o l s " > < d o c u m e n t M a n a g e m e n t > < S t a t u s   x m l n s = " 7 1 a f 3 2 4 3 - 3 d d 4 - 4 a 8 d - 8 c 0 d - d d 7 6 d a 1 f 0 2 a 5 " > N o t   s t a r t e d < / S t a t u s > < M e d i a S e r v i c e K e y P o i n t s   x m l n s = " 7 1 a f 3 2 4 3 - 3 d d 4 - 4 a 8 d - 8 c 0 d - d d 7 6 d a 1 f 0 2 a 5 "   x s i : n i l = " t r u e " / > < _ i p _ U n i f i e d C o m p l i a n c e P o l i c y U I A c t i o n   x m l n s = " h t t p : / / s c h e m a s . m i c r o s o f t . c o m / s h a r e p o i n t / v 3 "   x s i : n i l = " t r u e " / > < I m a g e   x m l n s = " 7 1 a f 3 2 4 3 - 3 d d 4 - 4 a 8 d - 8 c 0 d - d d 7 6 d a 1 f 0 2 a 5 " > < U r l   x s i : n i l = " t r u e " > < / U r l > < D e s c r i p t i o n   x s i : n i l = " t r u e " > < / D e s c r i p t i o n > < / I m a g e > < B a c k g r o u n d   x m l n s = " 7 1 a f 3 2 4 3 - 3 d d 4 - 4 a 8 d - 8 c 0 d - d d 7 6 d a 1 f 0 2 a 5 " > f a l s e < / B a c k g r o u n d > < _ i p _ U n i f i e d C o m p l i a n c e P o l i c y P r o p e r t i e s   x m l n s = " h t t p : / / s c h e m a s . m i c r o s o f t . c o m / s h a r e p o i n t / v 3 "   x s i : n i l = " t r u e " / > < I m a g e T a g s T a x H T F i e l d   x m l n s = " 7 1 a f 3 2 4 3 - 3 d d 4 - 4 a 8 d - 8 c 0 d - d d 7 6 d a 1 f 0 2 a 5 " > < T e r m s   x m l n s = " h t t p : / / s c h e m a s . m i c r o s o f t . c o m / o f f i c e / i n f o p a t h / 2 0 0 7 / P a r t n e r C o n t r o l s " > < / T e r m s > < / I m a g e T a g s T a x H T F i e l d > < T a x C a t c h A l l   x m l n s = " 2 3 0 e 9 d f 3 - b e 6 5 - 4 c 7 3 - a 9 3 b - d 1 2 3 6 e b d 6 7 7 e "   x s i : n i l = " t r u e " / > < / d o c u m e n t M a n a g e m e n t > < / p : p r o p e r t i e s > 
</file>

<file path=customXml/item2.xml>��< ? x m l   v e r s i o n = " 1 . 0 " ? > < c t : c o n t e n t T y p e S c h e m a   c t : _ = " "   m a : _ = " "   m a : c o n t e n t T y p e N a m e = " D o c u m e n t "   m a : c o n t e n t T y p e I D = " 0 x 0 1 0 1 0 0 7 9 F 1 1 1 E D 3 5 F 8 C C 4 7 9 4 4 9 6 0 9 E 8 A 0 9 2 3 A 6 "   m a : c o n t e n t T y p e V e r s i o n = " 2 7 "   m a : c o n t e n t T y p e D e s c r i p t i o n = " C r e a t e   a   n e w   d o c u m e n t . "   m a : c o n t e n t T y p e S c o p e = " "   m a : v e r s i o n I D = " c 6 f 9 a 8 4 f 6 6 a 9 c 8 b 9 a 2 1 7 5 5 b 9 f f a f b 9 4 5 "   x m l n s : c t = " h t t p : / / s c h e m a s . m i c r o s o f t . c o m / o f f i c e / 2 0 0 6 / m e t a d a t a / c o n t e n t T y p e "   x m l n s : m a = " h t t p : / / s c h e m a s . m i c r o s o f t . c o m / o f f i c e / 2 0 0 6 / m e t a d a t a / p r o p e r t i e s / m e t a A t t r i b u t e s " >  
 < x s d : s c h e m a   t a r g e t N a m e s p a c e = " h t t p : / / s c h e m a s . m i c r o s o f t . c o m / o f f i c e / 2 0 0 6 / m e t a d a t a / p r o p e r t i e s "   m a : r o o t = " t r u e "   m a : f i e l d s I D = " 2 7 d f 3 9 e 3 e 7 0 3 6 d f f 5 4 f 8 9 d d d 5 8 0 5 c e 7 2 "   n s 1 : _ = " "   n s 2 : _ = " "   n s 3 : _ = " "   n s 4 : _ = " " 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
 < x s d : i m p o r t   n a m e s p a c e = " h t t p : / / s c h e m a s . m i c r o s o f t . c o m / s h a r e p o i n t / v 3 " / >  
 < x s d : i m p o r t   n a m e s p a c e = " 7 1 a f 3 2 4 3 - 3 d d 4 - 4 a 8 d - 8 c 0 d - d d 7 6 d a 1 f 0 2 a 5 " / >  
 < x s d : i m p o r t   n a m e s p a c e = " 1 6 c 0 5 7 2 7 - a a 7 5 - 4 e 4 a - 9 b 5 f - 8 a 8 0 a 1 1 6 5 8 9 1 " / >  
 < x s d : i m p o r t   n a m e s p a c e = " 2 3 0 e 9 d f 3 - b e 6 5 - 4 c 7 3 - a 9 3 b - d 1 2 3 6 e b d 6 7 7 e " / >  
 < x s d : e l e m e n t   n a m e = " p r o p e r t i e s " >  
 < x s d : c o m p l e x T y p e >  
 < x s d : s e q u e n c e >  
 < x s d : e l e m e n t   n a m e = " d o c u m e n t M a n a g e m e n t " >  
 < x s d : c o m p l e x T y p e >  
 < x s d : a l l >  
 < x s d : e l e m e n t   r e f = " n s 2 : S t a t u s "   m i n O c c u r s = " 0 " / >  
 < x s d : e l e m e n t   r e f = " n s 2 : I m a g e "   m i n O c c u r s = " 0 " / >  
 < x s d : e l e m e n t   r e f = " n s 2 : M e d i a S e r v i c e M e t a d a t a "   m i n O c c u r s = " 0 " / >  
 < x s d : e l e m e n t   r e f = " n s 2 : M e d i a S e r v i c e F a s t M e t a d a t a "   m i n O c c u r s = " 0 " / >  
 < x s d : e l e m e n t   r e f = " n s 2 : M e d i a S e r v i c e O C R "   m i n O c c u r s = " 0 " / >  
 < x s d : e l e m e n t   r e f = " n s 2 : M e d i a S e r v i c e A u t o T a g s "   m i n O c c u r s = " 0 " / >  
 < x s d : e l e m e n t   r e f = " n s 2 : M e d i a S e r v i c e E v e n t H a s h C o d e "   m i n O c c u r s = " 0 " / >  
 < x s d : e l e m e n t   r e f = " n s 2 : M e d i a S e r v i c e G e n e r a t i o n T i m e "   m i n O c c u r s = " 0 " / >  
 < x s d : e l e m e n t   r e f = " n s 3 : S h a r e d W i t h U s e r s "   m i n O c c u r s = " 0 " / >  
 < x s d : e l e m e n t   r e f = " n s 3 : S h a r e d W i t h D e t a i l s "   m i n O c c u r s = " 0 " / >  
 < x s d : e l e m e n t   r e f = " n s 2 : M e d i a S e r v i c e A u t o K e y P o i n t s "   m i n O c c u r s = " 0 " / >  
 < x s d : e l e m e n t   r e f = " n s 2 : M e d i a S e r v i c e K e y P o i n t s "   m i n O c c u r s = " 0 " / >  
 < x s d : e l e m e n t   r e f = " n s 2 : M e d i a S e r v i c e D a t e T a k e n "   m i n O c c u r s = " 0 " / >  
 < x s d : e l e m e n t   r e f = " n s 1 : _ i p _ U n i f i e d C o m p l i a n c e P o l i c y P r o p e r t i e s "   m i n O c c u r s = " 0 " / >  
 < x s d : e l e m e n t   r e f = " n s 1 : _ i p _ U n i f i e d C o m p l i a n c e P o l i c y U I A c t i o n "   m i n O c c u r s = " 0 " / >  
 < x s d : e l e m e n t   r e f = " n s 4 : T a x C a t c h A l l "   m i n O c c u r s = " 0 " / >  
 < x s d : e l e m e n t   r e f = " n s 2 : I m a g e T a g s T a x H T F i e l d "   m i n O c c u r s = " 0 " / >  
 < x s d : e l e m e n t   r e f = " n s 2 : M e d i a S e r v i c e L o c a t i o n "   m i n O c c u r s = " 0 " / >  
 < x s d : e l e m e n t   r e f = " n s 2 : M e d i a L e n g t h I n S e c o n d s "   m i n O c c u r s = " 0 " / >  
 < x s d : e l e m e n t   r e f = " n s 2 : B a c k g r o u n d "   m i n O c c u r s = " 0 " / >  
 < x s d : e l e m e n t   r e f = " n s 2 : M e d i a S e r v i c e S e a r c h P r o p e r t i e s "   m i n O c c u r s = " 0 " / >  
 < x s d : e l e m e n t   r e f = " n s 2 : M e d i a S e r v i c e D o c T a g s "   m i n O c c u r s = " 0 " / >  
 < x s d : e l e m e n t   r e f = " n s 2 : M e d i a S e r v i c e O b j e c t D e t e c t o r V e r s i o n s "   m i n O c c u r s = " 0 " / >  
 < / x s d : a l l >  
 < / x s d : c o m p l e x T y p e >  
 < / x s d : e l e m e n t >  
 < / x s d : s e q u e n c e >  
 < / x s d : c o m p l e x T y p e >  
 < / x s d : e l e m e n t >  
 < / x s d : s c h e m a >  
 < x s d : s c h e m a   t a r g e t N a m e s p a c e = " h t t p : / / s c h e m a s . m i c r o s o f t . c o m / s h a r e p o i n t / v 3 " 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_ i p _ U n i f i e d C o m p l i a n c e P o l i c y P r o p e r t i e s "   m a : i n d e x = " 2 0 "   n i l l a b l e = " t r u e "   m a : d i s p l a y N a m e = " U n i f i e d   C o m p l i a n c e   P o l i c y   P r o p e r t i e s "   m a : h i d d e n = " t r u e "   m a : i n t e r n a l N a m e = " _ i p _ U n i f i e d C o m p l i a n c e P o l i c y P r o p e r t i e s "   m a : r e a d O n l y = " f a l s e " >  
 < x s d : s i m p l e T y p e >  
 < x s d : r e s t r i c t i o n   b a s e = " d m s : N o t e " / >  
 < / x s d : s i m p l e T y p e >  
 < / x s d : e l e m e n t >  
 < x s d : e l e m e n t   n a m e = " _ i p _ U n i f i e d C o m p l i a n c e P o l i c y U I A c t i o n "   m a : i n d e x = " 2 1 "   n i l l a b l e = " t r u e "   m a : d i s p l a y N a m e = " U n i f i e d   C o m p l i a n c e   P o l i c y   U I   A c t i o n "   m a : h i d d e n = " t r u e "   m a : i n t e r n a l N a m e = " _ i p _ U n i f i e d C o m p l i a n c e P o l i c y U I A c t i o n "   m a : r e a d O n l y = " f a l s e " >  
 < x s d : s i m p l e T y p e >  
 < x s d : r e s t r i c t i o n   b a s e = " d m s : T e x t " / >  
 < / x s d : s i m p l e T y p e >  
 < / x s d : e l e m e n t >  
 < / x s d : s c h e m a >  
 < x s d : s c h e m a   t a r g e t N a m e s p a c e = " 7 1 a f 3 2 4 3 - 3 d d 4 - 4 a 8 d - 8 c 0 d - d d 7 6 d a 1 f 0 2 a 5 " 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t a t u s "   m a : i n d e x = " 2 "   n i l l a b l e = " t r u e "   m a : d i s p l a y N a m e = " S t a t u s "   m a : d e f a u l t = " N o t   s t a r t e d "   m a : f o r m a t = " D r o p d o w n "   m a : i n t e r n a l N a m e = " S t a t u s "   m a : r e a d O n l y = " f a l s e " >  
 < x s d : s i m p l e T y p e >  
 < x s d : r e s t r i c t i o n   b a s e = " d m s : C h o i c e " >  
 < x s d : e n u m e r a t i o n   v a l u e = " N o t   s t a r t e d " / >  
 < x s d : e n u m e r a t i o n   v a l u e = " I n   P r o g r e s s " / >  
 < x s d : e n u m e r a t i o n   v a l u e = " C o m p l e t e d " / >  
 < / x s d : r e s t r i c t i o n >  
 < / x s d : s i m p l e T y p e >  
 < / x s d : e l e m e n t >  
 < x s d : e l e m e n t   n a m e = " I m a g e "   m a : i n d e x = " 3 "   n i l l a b l e = " t r u e "   m a : d i s p l a y N a m e = " I m a g e "   m a : f o r m a t = " I m a g e "   m a : i n t e r n a l N a m e = " I m a g e "   m a : r e a d O n l y = " f a l s e " >  
 < x s d : c o m p l e x T y p e >  
 < x s d : c o m p l e x C o n t e n t >  
 < x s d : e x t e n s i o n   b a s e = " d m s : U R L " >  
 < x s d : s e q u e n c e >  
 < x s d : e l e m e n t   n a m e = " U r l "   t y p e = " d m s : V a l i d U r l "   m i n O c c u r s = " 0 "   n i l l a b l e = " t r u e " / >  
 < x s d : e l e m e n t   n a m e = " D e s c r i p t i o n "   t y p e = " x s d : s t r i n g "   n i l l a b l e = " t r u e " / >  
 < / x s d : s e q u e n c e >  
 < / x s d : e x t e n s i o n >  
 < / x s d : c o m p l e x C o n t e n t >  
 < / x s d : c o m p l e x T y p e >  
 < / x s d : e l e m e n t >  
 < x s d : e l e m e n t   n a m e = " M e d i a S e r v i c e M e t a d a t a "   m a : i n d e x = " 8 "   n i l l a b l e = " t r u e "   m a : d i s p l a y N a m e = " M e d i a S e r v i c e M e t a d a t a "   m a : h i d d e n = " t r u e "   m a : i n t e r n a l N a m e = " M e d i a S e r v i c e M e t a d a t a "   m a : r e a d O n l y = " t r u e " >  
 < x s d : s i m p l e T y p e >  
 < x s d : r e s t r i c t i o n   b a s e = " d m s : N o t e " / >  
 < / x s d : s i m p l e T y p e >  
 < / x s d : e l e m e n t >  
 < x s d : e l e m e n t   n a m e = " M e d i a S e r v i c e F a s t M e t a d a t a "   m a : i n d e x = " 9 "   n i l l a b l e = " t r u e "   m a : d i s p l a y N a m e = " M e d i a S e r v i c e F a s t M e t a d a t a "   m a : h i d d e n = " t r u e "   m a : i n t e r n a l N a m e = " M e d i a S e r v i c e F a s t M e t a d a t a "   m a : r e a d O n l y = " t r u e " >  
 < x s d : s i m p l e T y p e >  
 < x s d : r e s t r i c t i o n   b a s e = " d m s : N o t e " / >  
 < / x s d : s i m p l e T y p e >  
 < / x s d : e l e m e n t >  
 < x s d : e l e m e n t   n a m e = " M e d i a S e r v i c e O C R "   m a : i n d e x = " 1 0 "   n i l l a b l e = " t r u e "   m a : d i s p l a y N a m e = " M e d i a S e r v i c e O C R "   m a : h i d d e n = " t r u e "   m a : i n t e r n a l N a m e = " M e d i a S e r v i c e O C R "   m a : r e a d O n l y = " t r u e " >  
 < x s d : s i m p l e T y p e >  
 < x s d : r e s t r i c t i o n   b a s e = " d m s : N o t e " / >  
 < / x s d : s i m p l e T y p e >  
 < / x s d : e l e m e n t >  
 < x s d : e l e m e n t   n a m e = " M e d i a S e r v i c e A u t o T a g s "   m a : i n d e x = " 1 1 "   n i l l a b l e = " t r u e "   m a : d i s p l a y N a m e = " M e d i a S e r v i c e A u t o T a g s "   m a : h i d d e n = " t r u e "   m a : i n t e r n a l N a m e = " M e d i a S e r v i c e A u t o T a g s "   m a : r e a d O n l y = " t r u e " >  
 < x s d : s i m p l e T y p e >  
 < x s d : r e s t r i c t i o n   b a s e = " d m s : T e x t " / >  
 < / x s d : s i m p l e T y p e >  
 < / x s d : e l e m e n t >  
 < x s d : e l e m e n t   n a m e = " M e d i a S e r v i c e E v e n t H a s h C o d e "   m a : i n d e x = " 1 2 "   n i l l a b l e = " t r u e "   m a : d i s p l a y N a m e = " M e d i a S e r v i c e E v e n t H a s h C o d e "   m a : h i d d e n = " t r u e "   m a : i n t e r n a l N a m e = " M e d i a S e r v i c e E v e n t H a s h C o d e "   m a : r e a d O n l y = " t r u e " >  
 < x s d : s i m p l e T y p e >  
 < x s d : r e s t r i c t i o n   b a s e = " d m s : T e x t " / >  
 < / x s d : s i m p l e T y p e >  
 < / x s d : e l e m e n t >  
 < x s d : e l e m e n t   n a m e = " M e d i a S e r v i c e G e n e r a t i o n T i m e "   m a : i n d e x = " 1 3 "   n i l l a b l e = " t r u e "   m a : d i s p l a y N a m e = " M e d i a S e r v i c e G e n e r a t i o n T i m e "   m a : h i d d e n = " t r u e "   m a : i n t e r n a l N a m e = " M e d i a S e r v i c e G e n e r a t i o n T i m e "   m a : r e a d O n l y = " t r u e " >  
 < x s d : s i m p l e T y p e >  
 < x s d : r e s t r i c t i o n   b a s e = " d m s : T e x t " / >  
 < / x s d : s i m p l e T y p e >  
 < / x s d : e l e m e n t >  
 < x s d : e l e m e n t   n a m e = " M e d i a S e r v i c e A u t o K e y P o i n t s "   m a : i n d e x = " 1 6 "   n i l l a b l e = " t r u e "   m a : d i s p l a y N a m e = " M e d i a S e r v i c e A u t o K e y P o i n t s "   m a : h i d d e n = " t r u e "   m a : i n t e r n a l N a m e = " M e d i a S e r v i c e A u t o K e y P o i n t s "   m a : r e a d O n l y = " t r u e " >  
 < x s d : s i m p l e T y p e >  
 < x s d : r e s t r i c t i o n   b a s e = " d m s : N o t e " / >  
 < / x s d : s i m p l e T y p e >  
 < / x s d : e l e m e n t >  
 < x s d : e l e m e n t   n a m e = " M e d i a S e r v i c e K e y P o i n t s "   m a : i n d e x = " 1 7 "   n i l l a b l e = " t r u e "   m a : d i s p l a y N a m e = " K e y P o i n t s "   m a : h i d d e n = " t r u e "   m a : i n t e r n a l N a m e = " M e d i a S e r v i c e K e y P o i n t s "   m a : r e a d O n l y = " f a l s e " >  
 < x s d : s i m p l e T y p e >  
 < x s d : r e s t r i c t i o n   b a s e = " d m s : N o t e " / >  
 < / x s d : s i m p l e T y p e >  
 < / x s d : e l e m e n t >  
 < x s d : e l e m e n t   n a m e = " M e d i a S e r v i c e D a t e T a k e n "   m a : i n d e x = " 1 8 "   n i l l a b l e = " t r u e "   m a : d i s p l a y N a m e = " M e d i a S e r v i c e D a t e T a k e n "   m a : h i d d e n = " t r u e "   m a : i n t e r n a l N a m e = " M e d i a S e r v i c e D a t e T a k e n "   m a : r e a d O n l y = " t r u e " >  
 < x s d : s i m p l e T y p e >  
 < x s d : r e s t r i c t i o n   b a s e = " d m s : T e x t " / >  
 < / x s d : s i m p l e T y p e >  
 < / x s d : e l e m e n t >  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
 < x s d : c o m p l e x T y p e >  
 < x s d : s e q u e n c e >  
 < x s d : e l e m e n t   r e f = " p c : T e r m s "   m i n O c c u r s = " 0 "   m a x O c c u r s = " 1 " > < / x s d : e l e m e n t >  
 < / x s d : s e q u e n c e >  
 < / x s d : c o m p l e x T y p e >  
 < / x s d : e l e m e n t >  
 < x s d : e l e m e n t   n a m e = " M e d i a S e r v i c e L o c a t i o n "   m a : i n d e x = " 2 6 "   n i l l a b l e = " t r u e "   m a : d i s p l a y N a m e = " L o c a t i o n "   m a : h i d d e n = " t r u e "   m a : i n t e r n a l N a m e = " M e d i a S e r v i c e L o c a t i o n "   m a : r e a d O n l y = " t r u e " >  
 < x s d : s i m p l e T y p e >  
 < x s d : r e s t r i c t i o n   b a s e = " d m s : T e x t " / >  
 < / x s d : s i m p l e T y p e >  
 < / x s d : e l e m e n t >  
 < x s d : e l e m e n t   n a m e = " M e d i a L e n g t h I n S e c o n d s "   m a : i n d e x = " 2 7 "   n i l l a b l e = " t r u e "   m a : d i s p l a y N a m e = " M e d i a L e n g t h I n S e c o n d s "   m a : h i d d e n = " t r u e "   m a : i n t e r n a l N a m e = " M e d i a L e n g t h I n S e c o n d s "   m a : r e a d O n l y = " t r u e " >  
 < x s d : s i m p l e T y p e >  
 < x s d : r e s t r i c t i o n   b a s e = " d m s : U n k n o w n " / >  
 < / x s d : s i m p l e T y p e >  
 < / x s d : e l e m e n t >  
 < x s d : e l e m e n t   n a m e = " B a c k g r o u n d "   m a : i n d e x = " 2 8 "   n i l l a b l e = " t r u e "   m a : d i s p l a y N a m e = " B a c k g r o u n d "   m a : d e f a u l t = " 0 "   m a : f o r m a t = " D r o p d o w n "   m a : i n t e r n a l N a m e = " B a c k g r o u n d " >  
 < x s d : s i m p l e T y p e >  
 < x s d : r e s t r i c t i o n   b a s e = " d m s : B o o l e a n " / >  
 < / x s d : s i m p l e T y p e >  
 < / x s d : e l e m e n t >  
 < x s d : e l e m e n t   n a m e = " M e d i a S e r v i c e S e a r c h P r o p e r t i e s "   m a : i n d e x = " 2 9 "   n i l l a b l e = " t r u e "   m a : d i s p l a y N a m e = " M e d i a S e r v i c e S e a r c h P r o p e r t i e s "   m a : h i d d e n = " t r u e "   m a : i n t e r n a l N a m e = " M e d i a S e r v i c e S e a r c h P r o p e r t i e s "   m a : r e a d O n l y = " t r u e " >  
 < x s d : s i m p l e T y p e >  
 < x s d : r e s t r i c t i o n   b a s e = " d m s : N o t e " / >  
 < / x s d : s i m p l e T y p e >  
 < / x s d : e l e m e n t >  
 < x s d : e l e m e n t   n a m e = " M e d i a S e r v i c e D o c T a g s "   m a : i n d e x = " 3 0 "   n i l l a b l e = " t r u e "   m a : d i s p l a y N a m e = " M e d i a S e r v i c e D o c T a g s "   m a : h i d d e n = " t r u e "   m a : i n t e r n a l N a m e = " M e d i a S e r v i c e D o c T a g s "   m a : r e a d O n l y = " t r u e " >  
 < x s d : s i m p l e T y p e >  
 < x s d : r e s t r i c t i o n   b a s e = " d m s : N o t e " / >  
 < / x s d : s i m p l e T y p e >  
 < / x s d : e l e m e n t >  
 < x s d : e l e m e n t   n a m e = " M e d i a S e r v i c e O b j e c t D e t e c t o r V e r s i o n s "   m a : i n d e x = " 3 1 "   n i l l a b l e = " t r u e "   m a : d i s p l a y N a m e = " M e d i a S e r v i c e O b j e c t D e t e c t o r V e r s i o n s "   m a : d e s c r i p t i o n = " "   m a : h i d d e n = " t r u e "   m a : i n d e x e d = " t r u e "   m a : i n t e r n a l N a m e = " M e d i a S e r v i c e O b j e c t D e t e c t o r V e r s i o n s "   m a : r e a d O n l y = " t r u e " >  
 < x s d : s i m p l e T y p e >  
 < x s d : r e s t r i c t i o n   b a s e = " d m s : T e x t " / >  
 < / x s d : s i m p l e T y p e >  
 < / x s d : e l e m e n t >  
 < / x s d : s c h e m a >  
 < x s d : s c h e m a   t a r g e t N a m e s p a c e = " 1 6 c 0 5 7 2 7 - a a 7 5 - 4 e 4 a - 9 b 5 f - 8 a 8 0 a 1 1 6 5 8 9 1 " 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h a r e d W i t h U s e r s "   m a : i n d e x = " 1 4 "   n i l l a b l e = " t r u e "   m a : d i s p l a y N a m e = " S h a r e d   W i t h "   m a : h i d d e n = " t r u e "   m a : i n t e r n a l N a m e = " S h a r e d W i t h U s e r s "   m a : r e a d O n l y = " t r u e " >  
 < x s d : c o m p l e x T y p e >  
 < x s d : c o m p l e x C o n t e n t >  
 < x s d : e x t e n s i o n   b a s e = " d m s : U s e r M u l t i " >  
 < x s d : s e q u e n c e >  
 < x s d : e l e m e n t   n a m e = " U s e r I n f o "   m i n O c c u r s = " 0 "   m a x O c c u r s = " u n b o u n d e d " >  
 < x s d : c o m p l e x T y p e >  
 < x s d : s e q u e n c e >  
 < x s d : e l e m e n t   n a m e = " D i s p l a y N a m e "   t y p e = " x s d : s t r i n g "   m i n O c c u r s = " 0 " / >  
 < x s d : e l e m e n t   n a m e = " A c c o u n t I d "   t y p e = " d m s : U s e r I d "   m i n O c c u r s = " 0 "   n i l l a b l e = " t r u e " / >  
 < x s d : e l e m e n t   n a m e = " A c c o u n t T y p e "   t y p e = " x s d : s t r i n g "   m i n O c c u r s = " 0 " / >  
 < / x s d : s e q u e n c e >  
 < / x s d : c o m p l e x T y p e >  
 < / x s d : e l e m e n t >  
 < / x s d : s e q u e n c e >  
 < / x s d : e x t e n s i o n >  
 < / x s d : c o m p l e x C o n t e n t >  
 < / x s d : c o m p l e x T y p e >  
 < / x s d : e l e m e n t >  
 < x s d : e l e m e n t   n a m e = " S h a r e d W i t h D e t a i l s "   m a : i n d e x = " 1 5 "   n i l l a b l e = " t r u e "   m a : d i s p l a y N a m e = " S h a r e d   W i t h   D e t a i l s "   m a : h i d d e n = " t r u e "   m a : i n t e r n a l N a m e = " S h a r e d W i t h D e t a i l s "   m a : r e a d O n l y = " t r u e " >  
 < x s d : s i m p l e T y p e >  
 < x s d : r e s t r i c t i o n   b a s e = " d m s : N o t e " / >  
 < / x s d : s i m p l e T y p e >  
 < / x s d : e l e m e n t >  
 < / x s d : s c h e m a >  
 < x s d : s c h e m a   t a r g e t N a m e s p a c e = " 2 3 0 e 9 d f 3 - b e 6 5 - 4 c 7 3 - a 9 3 b - d 1 2 3 6 e b d 6 7 7 e " 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T a x C a t c h A l l "   m a : i n d e x = " 2 3 "   n i l l a b l e = " t r u e "   m a : d i s p l a y N a m e = " T a x o n o m y   C a t c h   A l l   C o l u m n "   m a : h i d d e n = " t r u e "   m a : l i s t = " { 3 f 6 b f c b c - 3 d b 3 - 4 a e 6 - b d 7 6 - 3 2 6 f 0 7 9 8 a d 2 8 } "   m a : i n t e r n a l N a m e = " T a x C a t c h A l l "   m a : r e a d O n l y = " f a l s e "   m a : s h o w F i e l d = " C a t c h A l l D a t a "   m a : w e b = " 1 6 c 0 5 7 2 7 - a a 7 5 - 4 e 4 a - 9 b 5 f - 8 a 8 0 a 1 1 6 5 8 9 1 " >  
 < x s d : c o m p l e x T y p e >  
 < x s d : c o m p l e x C o n t e n t >  
 < x s d : e x t e n s i o n   b a s e = " d m s : M u l t i C h o i c e L o o k u p " >  
 < x s d : s e q u e n c e >  
 < x s d : e l e m e n t   n a m e = " V a l u e "   t y p e = " d m s : L o o k u p "   m a x O c c u r s = " u n b o u n d e d "   m i n O c c u r s = " 0 "   n i l l a b l e = " t r u e " / >  
 < / x s d : s e q u e n c e >  
 < / x s d : e x t e n s i o n >  
 < / x s d : c o m p l e x C o n t e n t >  
 < / x s d : c o m p l e x T y p e >  
 < / x s d : e l e m e n t >  
 < / x s d : s c h e m a >  
 < x s d : s c h e m a   t a r g e t N a m e s p a c e = " h t t p : / / s c h e m a s . o p e n x m l f o r m a t s . o r g / p a c k a g e / 2 0 0 6 / m e t a d a t a / c o r e - p r o p e r t i e s "   e l e m e n t F o r m D e f a u l t = " q u a l i f i e d "   a t t r i b u t e F o r m D e f a u l t = " u n q u a l i f i e d "   b l o c k D e f a u l t = " # a l l "   x m l n s = " h t t p : / / s c h e m a s . o p e n x m l f o r m a t s . o r g / p a c k a g e / 2 0 0 6 / m e t a d a t a / c o r e - p r o p e r t i e s "   x m l n s : x s d = " h t t p : / / w w w . w 3 . o r g / 2 0 0 1 / X M L S c h e m a "   x m l n s : x s i = " h t t p : / / w w w . w 3 . o r g / 2 0 0 1 / X M L S c h e m a - i n s t a n c e "   x m l n s : d c = " h t t p : / / p u r l . o r g / d c / e l e m e n t s / 1 . 1 / "   x m l n s : d c t e r m s = " h t t p : / / p u r l . o r g / d c / t e r m s / "   x m l n s : o d o c = " h t t p : / / s c h e m a s . m i c r o s o f t . c o m / i n t e r n a l / o b d " >  
 < x s d : i m p o r t   n a m e s p a c e = " h t t p : / / p u r l . o r g / d c / e l e m e n t s / 1 . 1 / "   s c h e m a L o c a t i o n = " h t t p : / / d u b l i n c o r e . o r g / s c h e m a s / x m l s / q d c / 2 0 0 3 / 0 4 / 0 2 / d c . x s d " / >  
 < x s d : i m p o r t   n a m e s p a c e = " h t t p : / / p u r l . o r g / d c / t e r m s / "   s c h e m a L o c a t i o n = " h t t p : / / d u b l i n c o r e . o r g / s c h e m a s / x m l s / q d c / 2 0 0 3 / 0 4 / 0 2 / d c t e r m s . x s d " / >  
 < x s d : e l e m e n t   n a m e = " c o r e P r o p e r t i e s "   t y p e = " C T _ c o r e P r o p e r t i e s " / >  
 < x s d : c o m p l e x T y p e   n a m e = " C T _ c o r e P r o p e r t i e s " >  
 < x s d : a l l >  
 < x s d : e l e m e n t   r e f = " d c : c r e a t o r "   m i n O c c u r s = " 0 "   m a x O c c u r s = " 1 " / >  
 < x s d : e l e m e n t   r e f = " d c t e r m s : c r e a t e d "   m i n O c c u r s = " 0 "   m a x O c c u r s = " 1 " / >  
 < x s d : e l e m e n t   r e f = " d c : i d e n t i f i e r "   m i n O c c u r s = " 0 "   m a x O c c u r s = " 1 " / >  
 < x s d : e l e m e n t   n a m e = " c o n t e n t T y p e "   m i n O c c u r s = " 0 "   m a x O c c u r s = " 1 "   t y p e = " x s d : s t r i n g "   m a : d i s p l a y N a m e = " C o n t e n t   T y p e " / >  
 < x s d : e l e m e n t   r e f = " d c : t i t l e "   m i n O c c u r s = " 0 "   m a x O c c u r s = " 1 "   m a : i n d e x = " 1 "   m a : d i s p l a y N a m e = " T i t l e " / >  
 < x s d : e l e m e n t   r e f = " d c : s u b j e c t "   m i n O c c u r s = " 0 "   m a x O c c u r s = " 1 " / >  
 < x s d : e l e m e n t   r e f = " d c : d e s c r i p t i o n "   m i n O c c u r s = " 0 "   m a x O c c u r s = " 1 " / >  
 < x s d : e l e m e n t   n a m e = " k e y w o r d s "   m i n O c c u r s = " 0 "   m a x O c c u r s = " 1 "   t y p e = " x s d : s t r i n g " / >  
 < x s d : e l e m e n t   r e f = " d c : l a n g u a g e "   m i n O c c u r s = " 0 "   m a x O c c u r s = " 1 " / >  
 < x s d : e l e m e n t   n a m e = " c a t e g o r y "   m i n O c c u r s = " 0 "   m a x O c c u r s = " 1 "   t y p e = " x s d : s t r i n g " / >  
 < x s d : e l e m e n t   n a m e = " v e r s i o n "   m i n O c c u r s = " 0 "   m a x O c c u r s = " 1 "   t y p e = " x s d : s t r i n g " / >  
 < x s d : e l e m e n t   n a m e = " r e v i s i o n "   m i n O c c u r s = " 0 "   m a x O c c u r s = " 1 "   t y p e = " x s d : s t r i n g " >  
 < x s d : a n n o t a t i o n >  
 < x s d : d o c u m e n t a t i o n >  
                                                 T h i s   v a l u e   i n d i c a t e s   t h e   n u m b e r   o f   s a v e s   o r   r e v i s i o n s .   T h e   a p p l i c a t i o n   i s   r e s p o n s i b l e   f o r   u p d a t i n g   t h i s   v a l u e   a f t e r   e a c h   r e v i s i o n .  
                                         < / x s d : d o c u m e n t a t i o n >  
 < / x s d : a n n o t a t i o n >  
 < / x s d : e l e m e n t >  
 < x s d : e l e m e n t   n a m e = " l a s t M o d i f i e d B y "   m i n O c c u r s = " 0 "   m a x O c c u r s = " 1 "   t y p e = " x s d : s t r i n g " / >  
 < x s d : e l e m e n t   r e f = " d c t e r m s : m o d i f i e d "   m i n O c c u r s = " 0 "   m a x O c c u r s = " 1 " / >  
 < x s d : e l e m e n t   n a m e = " c o n t e n t S t a t u s "   m i n O c c u r s = " 0 "   m a x O c c u r s = " 1 "   t y p e = " x s d : s t r i n g " / >  
 < / x s d : a l l >  
 < / x s d : c o m p l e x T y p e >  
 < / x s d : s c h e m a >  
 < x s : s c h e m a   t a r g e t N a m e s p a c e = " h t t p : / / s c h e m a s . m i c r o s o f t . c o m / o f f i c e / i n f o p a t h / 2 0 0 7 / P a r t n e r C o n t r o l s "   e l e m e n t F o r m D e f a u l t = " q u a l i f i e d "   a t t r i b u t e F o r m D e f a u l t = " u n q u a l i f i e d "   x m l n s : p c = " h t t p : / / s c h e m a s . m i c r o s o f t . c o m / o f f i c e / i n f o p a t h / 2 0 0 7 / P a r t n e r C o n t r o l s "   x m l n s : x s = " h t t p : / / w w w . w 3 . o r g / 2 0 0 1 / X M L S c h e m a " >  
 < x s : e l e m e n t   n a m e = " P e r s o n " >  
 < x s : c o m p l e x T y p e >  
 < x s : s e q u e n c e >  
 < x s : e l e m e n t   r e f = " p c : D i s p l a y N a m e "   m i n O c c u r s = " 0 " > < / x s : e l e m e n t >  
 < x s : e l e m e n t   r e f = " p c : A c c o u n t I d "   m i n O c c u r s = " 0 " > < / x s : e l e m e n t >  
 < x s : e l e m e n t   r e f = " p c : A c c o u n t T y p e "   m i n O c c u r s = " 0 " > < / x s : e l e m e n t >  
 < / x s : s e q u e n c e >  
 < / x s : c o m p l e x T y p e >  
 < / x s : e l e m e n t >  
 < x s : e l e m e n t   n a m e = " D i s p l a y N a m e "   t y p e = " x s : s t r i n g " > < / x s : e l e m e n t >  
 < x s : e l e m e n t   n a m e = " A c c o u n t I d "   t y p e = " x s : s t r i n g " > < / x s : e l e m e n t >  
 < x s : e l e m e n t   n a m e = " A c c o u n t T y p e "   t y p e = " x s : s t r i n g " > < / x s : e l e m e n t >  
 < x s : e l e m e n t   n a m e = " B D C A s s o c i a t e d E n t i t y " >  
 < x s : c o m p l e x T y p e >  
 < x s : s e q u e n c e >  
 < x s : e l e m e n t   r e f = " p c : B D C E n t i t y "   m i n O c c u r s = " 0 "   m a x O c c u r s = " u n b o u n d e d " > < / x s : e l e m e n t >  
 < / x s : s e q u e n c e >  
 < x s : a t t r i b u t e   r e f = " p c : E n t i t y N a m e s p a c e " > < / x s : a t t r i b u t e >  
 < x s : a t t r i b u t e   r e f = " p c : E n t i t y N a m e " > < / x s : a t t r i b u t e >  
 < x s : a t t r i b u t e   r e f = " p c : S y s t e m I n s t a n c e N a m e " > < / x s : a t t r i b u t e >  
 < x s : a t t r i b u t e   r e f = " p c : A s s o c i a t i o n N a m e " > < / x s : a t t r i b u t e >  
 < / x s : c o m p l e x T y p e >  
 < / x s : e l e m e n t >  
 < x s : a t t r i b u t e   n a m e = " E n t i t y N a m e s p a c e "   t y p e = " x s : s t r i n g " > < / x s : a t t r i b u t e >  
 < x s : a t t r i b u t e   n a m e = " E n t i t y N a m e "   t y p e = " x s : s t r i n g " > < / x s : a t t r i b u t e >  
 < x s : a t t r i b u t e   n a m e = " S y s t e m I n s t a n c e N a m e "   t y p e = " x s : s t r i n g " > < / x s : a t t r i b u t e >  
 < x s : a t t r i b u t e   n a m e = " A s s o c i a t i o n N a m e "   t y p e = " x s : s t r i n g " > < / x s : a t t r i b u t e >  
 < x s : e l e m e n t   n a m e = " B D C E n t i t y " >  
 < x s : c o m p l e x T y p e >  
 < x s : s e q u e n c e >  
 < x s : e l e m e n t   r e f = " p c : E n t i t y D i s p l a y N a m e "   m i n O c c u r s = " 0 " > < / x s : e l e m e n t >  
 < x s : e l e m e n t   r e f = " p c : E n t i t y I n s t a n c e R e f e r e n c e "   m i n O c c u r s = " 0 " > < / x s : e l e m e n t >  
 < x s : e l e m e n t   r e f = " p c : E n t i t y I d 1 "   m i n O c c u r s = " 0 " > < / x s : e l e m e n t >  
 < x s : e l e m e n t   r e f = " p c : E n t i t y I d 2 "   m i n O c c u r s = " 0 " > < / x s : e l e m e n t >  
 < x s : e l e m e n t   r e f = " p c : E n t i t y I d 3 "   m i n O c c u r s = " 0 " > < / x s : e l e m e n t >  
 < x s : e l e m e n t   r e f = " p c : E n t i t y I d 4 "   m i n O c c u r s = " 0 " > < / x s : e l e m e n t >  
 < x s : e l e m e n t   r e f = " p c : E n t i t y I d 5 "   m i n O c c u r s = " 0 " > < / x s : e l e m e n t >  
 < / x s : s e q u e n c e >  
 < / x s : c o m p l e x T y p e >  
 < / x s : e l e m e n t >  
 < x s : e l e m e n t   n a m e = " E n t i t y D i s p l a y N a m e "   t y p e = " x s : s t r i n g " > < / x s : e l e m e n t >  
 < x s : e l e m e n t   n a m e = " E n t i t y I n s t a n c e R e f e r e n c e "   t y p e = " x s : s t r i n g " > < / x s : e l e m e n t >  
 < x s : e l e m e n t   n a m e = " E n t i t y I d 1 "   t y p e = " x s : s t r i n g " > < / x s : e l e m e n t >  
 < x s : e l e m e n t   n a m e = " E n t i t y I d 2 "   t y p e = " x s : s t r i n g " > < / x s : e l e m e n t >  
 < x s : e l e m e n t   n a m e = " E n t i t y I d 3 "   t y p e = " x s : s t r i n g " > < / x s : e l e m e n t >  
 < x s : e l e m e n t   n a m e = " E n t i t y I d 4 "   t y p e = " x s : s t r i n g " > < / x s : e l e m e n t >  
 < x s : e l e m e n t   n a m e = " E n t i t y I d 5 "   t y p e = " x s : s t r i n g " > < / x s : e l e m e n t >  
 < x s : e l e m e n t   n a m e = " T e r m s " >  
 < x s : c o m p l e x T y p e >  
 < x s : s e q u e n c e >  
 < x s : e l e m e n t   r e f = " p c : T e r m I n f o "   m i n O c c u r s = " 0 "   m a x O c c u r s = " u n b o u n d e d " > < / x s : e l e m e n t >  
 < / x s : s e q u e n c e >  
 < / x s : c o m p l e x T y p e >  
 < / x s : e l e m e n t >  
 < x s : e l e m e n t   n a m e = " T e r m I n f o " >  
 < x s : c o m p l e x T y p e >  
 < x s : s e q u e n c e >  
 < x s : e l e m e n t   r e f = " p c : T e r m N a m e "   m i n O c c u r s = " 0 " > < / x s : e l e m e n t >  
 < x s : e l e m e n t   r e f = " p c : T e r m I d "   m i n O c c u r s = " 0 " > < / x s : e l e m e n t >  
 < / x s : s e q u e n c e >  
 < / x s : c o m p l e x T y p e >  
 < / x s : e l e m e n t >  
 < x s : e l e m e n t   n a m e = " T e r m N a m e "   t y p e = " x s : s t r i n g " > < / x s : e l e m e n t >  
 < x s : e l e m e n t   n a m e = " T e r m I d "   t y p e = " x s : s t r i n g " > < / x s : e l e m e n t >  
 < / x s : s c h e m a >  
 < / c t : c o n t e n t T y p e S c h e m a > 
</file>

<file path=customXml/item3.xml>��< ? m s o - c o n t e n t T y p e ? > < F o r m T e m p l a t e s   x m l n s = " h t t p : / / s c h e m a s . m i c r o s o f t . c o m / s h a r e p o i n t / v 3 / c o n t e n t t y p e / f o r m s " > < D i s p l a y > D o c u m e n t L i b r a r y F o r m < / D i s p l a y > < E d i t > D o c u m e n t L i b r a r y F o r m < / E d i t > < N e w > D o c u m e n t L i b r a r y F o r m < / N e w > < / F o r m T e m p l a t e s > 
</file>

<file path=customXml/itemProps1.xml><?xml version="1.0" encoding="utf-8"?>
<ds:datastoreItem xmlns:ds="http://schemas.openxmlformats.org/officeDocument/2006/customXml" ds:itemID="{A03EEFF0-FB57-4CB4-8BFC-DF397689E2ED}">
  <ds:schemaRefs/>
</ds:datastoreItem>
</file>

<file path=customXml/itemProps2.xml><?xml version="1.0" encoding="utf-8"?>
<ds:datastoreItem xmlns:ds="http://schemas.openxmlformats.org/officeDocument/2006/customXml" ds:itemID="{D2957789-34B8-480C-AF9B-3EB54B9E5C96}">
  <ds:schemaRefs/>
</ds:datastoreItem>
</file>

<file path=customXml/itemProps3.xml><?xml version="1.0" encoding="utf-8"?>
<ds:datastoreItem xmlns:ds="http://schemas.openxmlformats.org/officeDocument/2006/customXml" ds:itemID="{AA3F7EDC-E5B4-4BBC-9D2A-CBE6D46C37AD}">
  <ds:schemaRefs/>
</ds:datastoreItem>
</file>

<file path=docProps/app.xml><?xml version="1.0" encoding="utf-8"?>
<Properties xmlns="http://schemas.openxmlformats.org/officeDocument/2006/extended-properties" xmlns:vt="http://schemas.openxmlformats.org/officeDocument/2006/docPropsVTypes">
  <Template>{84FB3012-2D23-47C6-9759-5CD5A291905C}tf22712842_win32</Template>
  <TotalTime>0</TotalTime>
  <Words>4889</Words>
  <Application>WPS Presentation</Application>
  <PresentationFormat>Widescreen</PresentationFormat>
  <Paragraphs>131</Paragraphs>
  <Slides>19</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19</vt:i4>
      </vt:variant>
    </vt:vector>
  </HeadingPairs>
  <TitlesOfParts>
    <vt:vector size="32" baseType="lpstr">
      <vt:lpstr>Arial</vt:lpstr>
      <vt:lpstr>SimSun</vt:lpstr>
      <vt:lpstr>Wingdings</vt:lpstr>
      <vt:lpstr>Calibri</vt:lpstr>
      <vt:lpstr>Franklin Gothic Book</vt:lpstr>
      <vt:lpstr>Times New Roman</vt:lpstr>
      <vt:lpstr>Google Sans</vt:lpstr>
      <vt:lpstr>Segoe Print</vt:lpstr>
      <vt:lpstr>Bookman Old Style</vt:lpstr>
      <vt:lpstr>Microsoft YaHei</vt:lpstr>
      <vt:lpstr>Arial Unicode MS</vt:lpstr>
      <vt:lpstr>Franklin Gothic Book</vt:lpstr>
      <vt:lpstr>Custom</vt:lpstr>
      <vt:lpstr>Missing child detection</vt:lpstr>
      <vt:lpstr>Contents:</vt:lpstr>
      <vt:lpstr>Abstract </vt:lpstr>
      <vt:lpstr>Introduction </vt:lpstr>
      <vt:lpstr>Existing System</vt:lpstr>
      <vt:lpstr>   Proposed System </vt:lpstr>
      <vt:lpstr>Advantages </vt:lpstr>
      <vt:lpstr>Disadvantages</vt:lpstr>
      <vt:lpstr>Screenshots</vt:lpstr>
      <vt:lpstr>Screenshots</vt:lpstr>
      <vt:lpstr>Screenshots</vt:lpstr>
      <vt:lpstr>Screenshots</vt:lpstr>
      <vt:lpstr>Screenshots</vt:lpstr>
      <vt:lpstr>Screenshots</vt:lpstr>
      <vt:lpstr>Screenshots</vt:lpstr>
      <vt:lpstr>Screenshots</vt:lpstr>
      <vt:lpstr>Screenshots</vt:lpstr>
      <vt:lpstr>Conclusion </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Missing child detection</dc:title>
  <dc:creator>21467cm044@gmail.com</dc:creator>
  <cp:lastModifiedBy>PADAV</cp:lastModifiedBy>
  <cp:revision>3</cp:revision>
  <dcterms:created xsi:type="dcterms:W3CDTF">2024-05-28T14:43:00Z</dcterms:created>
  <dcterms:modified xsi:type="dcterms:W3CDTF">2024-08-25T16:31:34Z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E04B08B3D3B644BCB556FB6421BCC68A_12</vt:lpwstr>
  </property>
  <property fmtid="{D5CDD505-2E9C-101B-9397-08002B2CF9AE}" pid="4" name="KSOProductBuildVer">
    <vt:lpwstr>1033-12.2.0.17562</vt:lpwstr>
  </property>
</Properties>
</file>